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60" r:id="rId1"/>
  </p:sldMasterIdLst>
  <p:notesMasterIdLst>
    <p:notesMasterId r:id="rId3"/>
  </p:notesMasterIdLst>
  <p:handoutMasterIdLst>
    <p:handoutMasterId r:id="rId4"/>
  </p:handoutMasterIdLst>
  <p:sldIdLst>
    <p:sldId id="263" r:id="rId2"/>
  </p:sldIdLst>
  <p:sldSz cx="42803763" cy="30275213"/>
  <p:notesSz cx="31954788" cy="50149125"/>
  <p:embeddedFontLst>
    <p:embeddedFont>
      <p:font typeface="Calibri" panose="020F0502020204030204" pitchFamily="34" charset="0"/>
      <p:regular r:id="rId5"/>
      <p:bold r:id="rId6"/>
      <p:italic r:id="rId7"/>
      <p:boldItalic r:id="rId8"/>
    </p:embeddedFont>
    <p:embeddedFont>
      <p:font typeface="Calibri Light" panose="020F0302020204030204" pitchFamily="34" charset="0"/>
      <p:regular r:id="rId9"/>
      <p:italic r:id="rId10"/>
    </p:embeddedFont>
    <p:embeddedFont>
      <p:font typeface="Poppins" panose="00000500000000000000" pitchFamily="2" charset="0"/>
      <p:regular r:id="rId11"/>
      <p:bold r:id="rId12"/>
    </p:embeddedFont>
  </p:embeddedFontLst>
  <p:custDataLst>
    <p:tags r:id="rId1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365" userDrawn="1">
          <p15:clr>
            <a:srgbClr val="A4A3A4"/>
          </p15:clr>
        </p15:guide>
        <p15:guide id="2" orient="horz" pos="5180" userDrawn="1">
          <p15:clr>
            <a:srgbClr val="A4A3A4"/>
          </p15:clr>
        </p15:guide>
        <p15:guide id="3" orient="horz" pos="3249" userDrawn="1">
          <p15:clr>
            <a:srgbClr val="A4A3A4"/>
          </p15:clr>
        </p15:guide>
        <p15:guide id="4" orient="horz" pos="5744" userDrawn="1">
          <p15:clr>
            <a:srgbClr val="A4A3A4"/>
          </p15:clr>
        </p15:guide>
        <p15:guide id="5" pos="702" userDrawn="1">
          <p15:clr>
            <a:srgbClr val="A4A3A4"/>
          </p15:clr>
        </p15:guide>
        <p15:guide id="6" pos="6741" userDrawn="1">
          <p15:clr>
            <a:srgbClr val="A4A3A4"/>
          </p15:clr>
        </p15:guide>
        <p15:guide id="7" pos="7209" userDrawn="1">
          <p15:clr>
            <a:srgbClr val="A4A3A4"/>
          </p15:clr>
        </p15:guide>
        <p15:guide id="8" pos="13247" userDrawn="1">
          <p15:clr>
            <a:srgbClr val="A4A3A4"/>
          </p15:clr>
        </p15:guide>
        <p15:guide id="9" pos="13716" userDrawn="1">
          <p15:clr>
            <a:srgbClr val="A4A3A4"/>
          </p15:clr>
        </p15:guide>
        <p15:guide id="10" pos="19754" userDrawn="1">
          <p15:clr>
            <a:srgbClr val="A4A3A4"/>
          </p15:clr>
        </p15:guide>
        <p15:guide id="11" pos="20222" userDrawn="1">
          <p15:clr>
            <a:srgbClr val="A4A3A4"/>
          </p15:clr>
        </p15:guide>
        <p15:guide id="12" pos="26261" userDrawn="1">
          <p15:clr>
            <a:srgbClr val="A4A3A4"/>
          </p15:clr>
        </p15:guide>
      </p15:sldGuideLst>
    </p:ext>
    <p:ext uri="{2D200454-40CA-4A62-9FC3-DE9A4176ACB9}">
      <p15:notesGuideLst xmlns:p15="http://schemas.microsoft.com/office/powerpoint/2012/main">
        <p15:guide id="1" orient="horz" pos="15796" userDrawn="1">
          <p15:clr>
            <a:srgbClr val="A4A3A4"/>
          </p15:clr>
        </p15:guide>
        <p15:guide id="2" pos="10065"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awsif Mahmud" initials="TM" lastIdx="1" clrIdx="0">
    <p:extLst>
      <p:ext uri="{19B8F6BF-5375-455C-9EA6-DF929625EA0E}">
        <p15:presenceInfo xmlns:p15="http://schemas.microsoft.com/office/powerpoint/2012/main" userId="25ae918e10e5167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597"/>
    <a:srgbClr val="3E7CF8"/>
    <a:srgbClr val="4137FF"/>
    <a:srgbClr val="6495F8"/>
    <a:srgbClr val="7FA8F9"/>
    <a:srgbClr val="ECEAFC"/>
    <a:srgbClr val="EAF4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autoAdjust="0"/>
    <p:restoredTop sz="94660" autoAdjust="0"/>
  </p:normalViewPr>
  <p:slideViewPr>
    <p:cSldViewPr>
      <p:cViewPr varScale="1">
        <p:scale>
          <a:sx n="25" d="100"/>
          <a:sy n="25" d="100"/>
        </p:scale>
        <p:origin x="1902" y="12"/>
      </p:cViewPr>
      <p:guideLst>
        <p:guide orient="horz" pos="18365"/>
        <p:guide orient="horz" pos="5180"/>
        <p:guide orient="horz" pos="3249"/>
        <p:guide orient="horz" pos="5744"/>
        <p:guide pos="702"/>
        <p:guide pos="6741"/>
        <p:guide pos="7209"/>
        <p:guide pos="13247"/>
        <p:guide pos="13716"/>
        <p:guide pos="19754"/>
        <p:guide pos="20222"/>
        <p:guide pos="2626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3" d="100"/>
        <a:sy n="33" d="100"/>
      </p:scale>
      <p:origin x="0" y="0"/>
    </p:cViewPr>
  </p:sorterViewPr>
  <p:notesViewPr>
    <p:cSldViewPr>
      <p:cViewPr varScale="1">
        <p:scale>
          <a:sx n="17" d="100"/>
          <a:sy n="17" d="100"/>
        </p:scale>
        <p:origin x="4416" y="178"/>
      </p:cViewPr>
      <p:guideLst>
        <p:guide orient="horz" pos="15796"/>
        <p:guide pos="10065"/>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ags" Target="tags/tag1.xml"/><Relationship Id="rId1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presProps" Target="presProps.xml"/><Relationship Id="rId10" Type="http://schemas.openxmlformats.org/officeDocument/2006/relationships/font" Target="fonts/font6.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1"/>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a:defPPr>
            <a:lvl1pPr defTabSz="4508500">
              <a:defRPr sz="6000"/>
            </a:lvl1pPr>
          </a:lstStyle>
          <a:p>
            <a:pPr>
              <a:defRPr/>
            </a:pPr>
            <a:endParaRPr lang="en-AU"/>
          </a:p>
        </p:txBody>
      </p:sp>
      <p:sp>
        <p:nvSpPr>
          <p:cNvPr id="4099" name="Rectangle 3"/>
          <p:cNvSpPr>
            <a:spLocks noGrp="1" noChangeArrowheads="1"/>
          </p:cNvSpPr>
          <p:nvPr>
            <p:ph type="dt" sz="quarter" idx="1"/>
          </p:nvPr>
        </p:nvSpPr>
        <p:spPr bwMode="auto">
          <a:xfrm>
            <a:off x="17941925" y="1"/>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a:defPPr>
            <a:lvl1pPr algn="r" defTabSz="4508500">
              <a:defRPr sz="6000"/>
            </a:lvl1pPr>
          </a:lstStyle>
          <a:p>
            <a:pPr>
              <a:defRPr/>
            </a:pPr>
            <a:endParaRPr lang="en-AU"/>
          </a:p>
        </p:txBody>
      </p:sp>
      <p:sp>
        <p:nvSpPr>
          <p:cNvPr id="4100" name="Rectangle 4"/>
          <p:cNvSpPr>
            <a:spLocks noGrp="1" noChangeArrowheads="1"/>
          </p:cNvSpPr>
          <p:nvPr>
            <p:ph type="ftr" sz="quarter" idx="2"/>
          </p:nvPr>
        </p:nvSpPr>
        <p:spPr bwMode="auto">
          <a:xfrm>
            <a:off x="0" y="47639288"/>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a:defPPr>
            <a:lvl1pPr defTabSz="4508500">
              <a:defRPr sz="6000"/>
            </a:lvl1pPr>
          </a:lstStyle>
          <a:p>
            <a:pPr>
              <a:defRPr/>
            </a:pPr>
            <a:endParaRPr lang="en-AU"/>
          </a:p>
        </p:txBody>
      </p:sp>
      <p:sp>
        <p:nvSpPr>
          <p:cNvPr id="4101" name="Rectangle 5"/>
          <p:cNvSpPr>
            <a:spLocks noGrp="1" noChangeArrowheads="1"/>
          </p:cNvSpPr>
          <p:nvPr>
            <p:ph type="sldNum" sz="quarter" idx="3"/>
          </p:nvPr>
        </p:nvSpPr>
        <p:spPr bwMode="auto">
          <a:xfrm>
            <a:off x="17941925" y="47639288"/>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a:defPPr>
            <a:lvl1pPr algn="r" defTabSz="4508500">
              <a:defRPr sz="6000"/>
            </a:lvl1pPr>
          </a:lstStyle>
          <a:p>
            <a:pPr>
              <a:defRPr/>
            </a:pPr>
            <a:fld id="{440C443C-8022-4F5D-8F2E-5133654FC91D}" type="slidenum">
              <a:rPr lang="en-AU"/>
              <a:pPr>
                <a:defRPr/>
              </a:pPr>
              <a:t>‹#›</a:t>
            </a:fld>
            <a:endParaRPr lang="en-AU"/>
          </a:p>
        </p:txBody>
      </p:sp>
    </p:spTree>
    <p:extLst>
      <p:ext uri="{BB962C8B-B14F-4D97-AF65-F5344CB8AC3E}">
        <p14:creationId xmlns:p14="http://schemas.microsoft.com/office/powerpoint/2010/main" val="399792887"/>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1"/>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a:defPPr>
            <a:lvl1pPr defTabSz="4508500">
              <a:defRPr sz="6000"/>
            </a:lvl1pPr>
          </a:lstStyle>
          <a:p>
            <a:pPr>
              <a:defRPr/>
            </a:pPr>
            <a:endParaRPr lang="en-AU"/>
          </a:p>
        </p:txBody>
      </p:sp>
      <p:sp>
        <p:nvSpPr>
          <p:cNvPr id="3075" name="Rectangle 3"/>
          <p:cNvSpPr>
            <a:spLocks noGrp="1" noChangeArrowheads="1"/>
          </p:cNvSpPr>
          <p:nvPr>
            <p:ph type="dt" idx="1"/>
          </p:nvPr>
        </p:nvSpPr>
        <p:spPr bwMode="auto">
          <a:xfrm>
            <a:off x="17941925" y="1"/>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a:defPPr>
            <a:lvl1pPr algn="r" defTabSz="4508500">
              <a:defRPr sz="6000"/>
            </a:lvl1pPr>
          </a:lstStyle>
          <a:p>
            <a:pPr>
              <a:defRPr/>
            </a:pPr>
            <a:endParaRPr lang="en-AU"/>
          </a:p>
        </p:txBody>
      </p:sp>
      <p:sp>
        <p:nvSpPr>
          <p:cNvPr id="3076" name="Rectangle 4"/>
          <p:cNvSpPr>
            <a:spLocks noGrp="1" noRot="1" noChangeAspect="1" noChangeArrowheads="1" noTextEdit="1"/>
          </p:cNvSpPr>
          <p:nvPr>
            <p:ph type="sldImg" idx="2"/>
          </p:nvPr>
        </p:nvSpPr>
        <p:spPr bwMode="auto">
          <a:xfrm>
            <a:off x="2624138" y="3757613"/>
            <a:ext cx="26504900" cy="18748375"/>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4137025" y="24004588"/>
            <a:ext cx="23456900" cy="225123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a:defP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3078" name="Rectangle 6"/>
          <p:cNvSpPr>
            <a:spLocks noGrp="1" noChangeArrowheads="1"/>
          </p:cNvSpPr>
          <p:nvPr>
            <p:ph type="ftr" sz="quarter" idx="4"/>
          </p:nvPr>
        </p:nvSpPr>
        <p:spPr bwMode="auto">
          <a:xfrm>
            <a:off x="0" y="47639288"/>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a:defPPr>
            <a:lvl1pPr defTabSz="4508500">
              <a:defRPr sz="6000"/>
            </a:lvl1pPr>
          </a:lstStyle>
          <a:p>
            <a:pPr>
              <a:defRPr/>
            </a:pPr>
            <a:endParaRPr lang="en-AU"/>
          </a:p>
        </p:txBody>
      </p:sp>
      <p:sp>
        <p:nvSpPr>
          <p:cNvPr id="3079" name="Rectangle 7"/>
          <p:cNvSpPr>
            <a:spLocks noGrp="1" noChangeArrowheads="1"/>
          </p:cNvSpPr>
          <p:nvPr>
            <p:ph type="sldNum" sz="quarter" idx="5"/>
          </p:nvPr>
        </p:nvSpPr>
        <p:spPr bwMode="auto">
          <a:xfrm>
            <a:off x="17941925" y="47639288"/>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a:defPPr>
            <a:lvl1pPr algn="r" defTabSz="4508500">
              <a:defRPr sz="6000"/>
            </a:lvl1pPr>
          </a:lstStyle>
          <a:p>
            <a:pPr>
              <a:defRPr/>
            </a:pPr>
            <a:fld id="{42207482-9F38-4AF6-9B91-768DCEDA59AC}" type="slidenum">
              <a:rPr lang="en-AU"/>
              <a:pPr>
                <a:defRPr/>
              </a:pPr>
              <a:t>‹#›</a:t>
            </a:fld>
            <a:endParaRPr lang="en-AU"/>
          </a:p>
        </p:txBody>
      </p:sp>
    </p:spTree>
    <p:extLst>
      <p:ext uri="{BB962C8B-B14F-4D97-AF65-F5344CB8AC3E}">
        <p14:creationId xmlns:p14="http://schemas.microsoft.com/office/powerpoint/2010/main" val="409079937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42" kern="1200">
        <a:solidFill>
          <a:schemeClr val="tx1"/>
        </a:solidFill>
        <a:latin typeface="Times New Roman" pitchFamily="18" charset="0"/>
        <a:ea typeface="+mn-ea"/>
        <a:cs typeface="+mn-cs"/>
      </a:defRPr>
    </a:lvl1pPr>
    <a:lvl2pPr marL="434946" algn="l" rtl="0" eaLnBrk="0" fontAlgn="base" hangingPunct="0">
      <a:spcBef>
        <a:spcPct val="30000"/>
      </a:spcBef>
      <a:spcAft>
        <a:spcPct val="0"/>
      </a:spcAft>
      <a:defRPr sz="1142" kern="1200">
        <a:solidFill>
          <a:schemeClr val="tx1"/>
        </a:solidFill>
        <a:latin typeface="Times New Roman" pitchFamily="18" charset="0"/>
        <a:ea typeface="+mn-ea"/>
        <a:cs typeface="+mn-cs"/>
      </a:defRPr>
    </a:lvl2pPr>
    <a:lvl3pPr marL="869892" algn="l" rtl="0" eaLnBrk="0" fontAlgn="base" hangingPunct="0">
      <a:spcBef>
        <a:spcPct val="30000"/>
      </a:spcBef>
      <a:spcAft>
        <a:spcPct val="0"/>
      </a:spcAft>
      <a:defRPr sz="1142" kern="1200">
        <a:solidFill>
          <a:schemeClr val="tx1"/>
        </a:solidFill>
        <a:latin typeface="Times New Roman" pitchFamily="18" charset="0"/>
        <a:ea typeface="+mn-ea"/>
        <a:cs typeface="+mn-cs"/>
      </a:defRPr>
    </a:lvl3pPr>
    <a:lvl4pPr marL="1304837" algn="l" rtl="0" eaLnBrk="0" fontAlgn="base" hangingPunct="0">
      <a:spcBef>
        <a:spcPct val="30000"/>
      </a:spcBef>
      <a:spcAft>
        <a:spcPct val="0"/>
      </a:spcAft>
      <a:defRPr sz="1142" kern="1200">
        <a:solidFill>
          <a:schemeClr val="tx1"/>
        </a:solidFill>
        <a:latin typeface="Times New Roman" pitchFamily="18" charset="0"/>
        <a:ea typeface="+mn-ea"/>
        <a:cs typeface="+mn-cs"/>
      </a:defRPr>
    </a:lvl4pPr>
    <a:lvl5pPr marL="1739783" algn="l" rtl="0" eaLnBrk="0" fontAlgn="base" hangingPunct="0">
      <a:spcBef>
        <a:spcPct val="30000"/>
      </a:spcBef>
      <a:spcAft>
        <a:spcPct val="0"/>
      </a:spcAft>
      <a:defRPr sz="1142" kern="1200">
        <a:solidFill>
          <a:schemeClr val="tx1"/>
        </a:solidFill>
        <a:latin typeface="Times New Roman" pitchFamily="18" charset="0"/>
        <a:ea typeface="+mn-ea"/>
        <a:cs typeface="+mn-cs"/>
      </a:defRPr>
    </a:lvl5pPr>
    <a:lvl6pPr marL="2174729" algn="l" defTabSz="869892" rtl="0" eaLnBrk="1" latinLnBrk="0" hangingPunct="1">
      <a:defRPr sz="1142" kern="1200">
        <a:solidFill>
          <a:schemeClr val="tx1"/>
        </a:solidFill>
        <a:latin typeface="+mn-lt"/>
        <a:ea typeface="+mn-ea"/>
        <a:cs typeface="+mn-cs"/>
      </a:defRPr>
    </a:lvl6pPr>
    <a:lvl7pPr marL="2609675" algn="l" defTabSz="869892" rtl="0" eaLnBrk="1" latinLnBrk="0" hangingPunct="1">
      <a:defRPr sz="1142" kern="1200">
        <a:solidFill>
          <a:schemeClr val="tx1"/>
        </a:solidFill>
        <a:latin typeface="+mn-lt"/>
        <a:ea typeface="+mn-ea"/>
        <a:cs typeface="+mn-cs"/>
      </a:defRPr>
    </a:lvl7pPr>
    <a:lvl8pPr marL="3044622" algn="l" defTabSz="869892" rtl="0" eaLnBrk="1" latinLnBrk="0" hangingPunct="1">
      <a:defRPr sz="1142" kern="1200">
        <a:solidFill>
          <a:schemeClr val="tx1"/>
        </a:solidFill>
        <a:latin typeface="+mn-lt"/>
        <a:ea typeface="+mn-ea"/>
        <a:cs typeface="+mn-cs"/>
      </a:defRPr>
    </a:lvl8pPr>
    <a:lvl9pPr marL="3479568" algn="l" defTabSz="869892" rtl="0" eaLnBrk="1" latinLnBrk="0" hangingPunct="1">
      <a:defRPr sz="114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p:spPr>
        <p:txBody>
          <a:bodyPr/>
          <a:lstStyle>
            <a:defPPr>
              <a:defRPr kern="1200"/>
            </a:defPPr>
            <a:lvl1pPr defTabSz="4508500">
              <a:defRPr sz="2400">
                <a:solidFill>
                  <a:schemeClr val="tx1"/>
                </a:solidFill>
                <a:latin typeface="Times New Roman" pitchFamily="18" charset="0"/>
              </a:defRPr>
            </a:lvl1pPr>
            <a:lvl2pPr marL="742950" indent="-285750" defTabSz="4508500">
              <a:defRPr sz="2400">
                <a:solidFill>
                  <a:schemeClr val="tx1"/>
                </a:solidFill>
                <a:latin typeface="Times New Roman" pitchFamily="18" charset="0"/>
              </a:defRPr>
            </a:lvl2pPr>
            <a:lvl3pPr marL="1143000" indent="-228600" defTabSz="4508500">
              <a:defRPr sz="2400">
                <a:solidFill>
                  <a:schemeClr val="tx1"/>
                </a:solidFill>
                <a:latin typeface="Times New Roman" pitchFamily="18" charset="0"/>
              </a:defRPr>
            </a:lvl3pPr>
            <a:lvl4pPr marL="1600200" indent="-228600" defTabSz="4508500">
              <a:defRPr sz="2400">
                <a:solidFill>
                  <a:schemeClr val="tx1"/>
                </a:solidFill>
                <a:latin typeface="Times New Roman" pitchFamily="18" charset="0"/>
              </a:defRPr>
            </a:lvl4pPr>
            <a:lvl5pPr marL="2057400" indent="-228600" defTabSz="4508500">
              <a:defRPr sz="2400">
                <a:solidFill>
                  <a:schemeClr val="tx1"/>
                </a:solidFill>
                <a:latin typeface="Times New Roman" pitchFamily="18" charset="0"/>
              </a:defRPr>
            </a:lvl5pPr>
            <a:lvl6pPr marL="2514600" indent="-228600" defTabSz="4508500" eaLnBrk="0" fontAlgn="base" hangingPunct="0">
              <a:spcBef>
                <a:spcPct val="0"/>
              </a:spcBef>
              <a:spcAft>
                <a:spcPct val="0"/>
              </a:spcAft>
              <a:defRPr sz="2400">
                <a:solidFill>
                  <a:schemeClr val="tx1"/>
                </a:solidFill>
                <a:latin typeface="Times New Roman" pitchFamily="18" charset="0"/>
              </a:defRPr>
            </a:lvl6pPr>
            <a:lvl7pPr marL="2971800" indent="-228600" defTabSz="4508500" eaLnBrk="0" fontAlgn="base" hangingPunct="0">
              <a:spcBef>
                <a:spcPct val="0"/>
              </a:spcBef>
              <a:spcAft>
                <a:spcPct val="0"/>
              </a:spcAft>
              <a:defRPr sz="2400">
                <a:solidFill>
                  <a:schemeClr val="tx1"/>
                </a:solidFill>
                <a:latin typeface="Times New Roman" pitchFamily="18" charset="0"/>
              </a:defRPr>
            </a:lvl7pPr>
            <a:lvl8pPr marL="3429000" indent="-228600" defTabSz="4508500" eaLnBrk="0" fontAlgn="base" hangingPunct="0">
              <a:spcBef>
                <a:spcPct val="0"/>
              </a:spcBef>
              <a:spcAft>
                <a:spcPct val="0"/>
              </a:spcAft>
              <a:defRPr sz="2400">
                <a:solidFill>
                  <a:schemeClr val="tx1"/>
                </a:solidFill>
                <a:latin typeface="Times New Roman" pitchFamily="18" charset="0"/>
              </a:defRPr>
            </a:lvl8pPr>
            <a:lvl9pPr marL="3886200" indent="-228600" defTabSz="4508500" eaLnBrk="0" fontAlgn="base" hangingPunct="0">
              <a:spcBef>
                <a:spcPct val="0"/>
              </a:spcBef>
              <a:spcAft>
                <a:spcPct val="0"/>
              </a:spcAft>
              <a:defRPr sz="2400">
                <a:solidFill>
                  <a:schemeClr val="tx1"/>
                </a:solidFill>
                <a:latin typeface="Times New Roman" pitchFamily="18" charset="0"/>
              </a:defRPr>
            </a:lvl9pPr>
          </a:lstStyle>
          <a:p>
            <a:fld id="{842B0325-ACC9-488E-8876-C4E9E3B68AD8}" type="slidenum">
              <a:rPr lang="en-AU" sz="6000" smtClean="0"/>
              <a:t>1</a:t>
            </a:fld>
            <a:endParaRPr lang="en-AU" sz="6000"/>
          </a:p>
        </p:txBody>
      </p:sp>
      <p:sp>
        <p:nvSpPr>
          <p:cNvPr id="4099" name="Rectangle 2"/>
          <p:cNvSpPr>
            <a:spLocks noGrp="1" noRot="1" noChangeAspect="1" noChangeArrowheads="1" noTextEdit="1"/>
          </p:cNvSpPr>
          <p:nvPr>
            <p:ph type="sldImg"/>
          </p:nvPr>
        </p:nvSpPr>
        <p:spPr>
          <a:xfrm>
            <a:off x="2622550" y="3757613"/>
            <a:ext cx="26508075" cy="18749962"/>
          </a:xfrm>
        </p:spPr>
      </p:sp>
      <p:sp>
        <p:nvSpPr>
          <p:cNvPr id="4100" name="Rectangle 3"/>
          <p:cNvSpPr>
            <a:spLocks noGrp="1" noChangeArrowheads="1"/>
          </p:cNvSpPr>
          <p:nvPr>
            <p:ph type="body" idx="1"/>
          </p:nvPr>
        </p:nvSpPr>
        <p:spPr>
          <a:noFill/>
        </p:spPr>
        <p:txBody>
          <a:bodyPr/>
          <a:lstStyle>
            <a:defPPr>
              <a:defRPr kern="1200"/>
            </a:defP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7119F-0E79-BB3C-9A80-C99990F7D450}"/>
              </a:ext>
            </a:extLst>
          </p:cNvPr>
          <p:cNvSpPr>
            <a:spLocks noGrp="1"/>
          </p:cNvSpPr>
          <p:nvPr>
            <p:ph type="ctrTitle"/>
          </p:nvPr>
        </p:nvSpPr>
        <p:spPr>
          <a:xfrm>
            <a:off x="5350471" y="4954765"/>
            <a:ext cx="32102822" cy="10540259"/>
          </a:xfrm>
        </p:spPr>
        <p:txBody>
          <a:bodyPr anchor="b"/>
          <a:lstStyle>
            <a:lvl1pPr algn="ctr">
              <a:defRPr sz="21065"/>
            </a:lvl1pPr>
          </a:lstStyle>
          <a:p>
            <a:r>
              <a:rPr lang="en-US"/>
              <a:t>Click to edit Master title style</a:t>
            </a:r>
          </a:p>
        </p:txBody>
      </p:sp>
      <p:sp>
        <p:nvSpPr>
          <p:cNvPr id="3" name="Subtitle 2">
            <a:extLst>
              <a:ext uri="{FF2B5EF4-FFF2-40B4-BE49-F238E27FC236}">
                <a16:creationId xmlns:a16="http://schemas.microsoft.com/office/drawing/2014/main" id="{D403EB43-79B8-5D77-7FB0-89A6101310C8}"/>
              </a:ext>
            </a:extLst>
          </p:cNvPr>
          <p:cNvSpPr>
            <a:spLocks noGrp="1"/>
          </p:cNvSpPr>
          <p:nvPr>
            <p:ph type="subTitle" idx="1"/>
          </p:nvPr>
        </p:nvSpPr>
        <p:spPr>
          <a:xfrm>
            <a:off x="5350471" y="15901497"/>
            <a:ext cx="32102822" cy="7309499"/>
          </a:xfrm>
        </p:spPr>
        <p:txBody>
          <a:bodyPr/>
          <a:lstStyle>
            <a:lvl1pPr marL="0" indent="0" algn="ctr">
              <a:buNone/>
              <a:defRPr sz="8426"/>
            </a:lvl1pPr>
            <a:lvl2pPr marL="1605138" indent="0" algn="ctr">
              <a:buNone/>
              <a:defRPr sz="7022"/>
            </a:lvl2pPr>
            <a:lvl3pPr marL="3210276" indent="0" algn="ctr">
              <a:buNone/>
              <a:defRPr sz="6319"/>
            </a:lvl3pPr>
            <a:lvl4pPr marL="4815413" indent="0" algn="ctr">
              <a:buNone/>
              <a:defRPr sz="5617"/>
            </a:lvl4pPr>
            <a:lvl5pPr marL="6420551" indent="0" algn="ctr">
              <a:buNone/>
              <a:defRPr sz="5617"/>
            </a:lvl5pPr>
            <a:lvl6pPr marL="8025689" indent="0" algn="ctr">
              <a:buNone/>
              <a:defRPr sz="5617"/>
            </a:lvl6pPr>
            <a:lvl7pPr marL="9630827" indent="0" algn="ctr">
              <a:buNone/>
              <a:defRPr sz="5617"/>
            </a:lvl7pPr>
            <a:lvl8pPr marL="11235964" indent="0" algn="ctr">
              <a:buNone/>
              <a:defRPr sz="5617"/>
            </a:lvl8pPr>
            <a:lvl9pPr marL="12841102" indent="0" algn="ctr">
              <a:buNone/>
              <a:defRPr sz="5617"/>
            </a:lvl9pPr>
          </a:lstStyle>
          <a:p>
            <a:r>
              <a:rPr lang="en-US"/>
              <a:t>Click to edit Master subtitle style</a:t>
            </a:r>
          </a:p>
        </p:txBody>
      </p:sp>
      <p:sp>
        <p:nvSpPr>
          <p:cNvPr id="4" name="Date Placeholder 3">
            <a:extLst>
              <a:ext uri="{FF2B5EF4-FFF2-40B4-BE49-F238E27FC236}">
                <a16:creationId xmlns:a16="http://schemas.microsoft.com/office/drawing/2014/main" id="{7C5A9750-60DA-B09E-49D5-FC000F4F7BD4}"/>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C5905B31-F79B-B46C-0BC0-79FE18948402}"/>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3A8A7082-599F-8D8F-30AC-2098CE35D99A}"/>
              </a:ext>
            </a:extLst>
          </p:cNvPr>
          <p:cNvSpPr>
            <a:spLocks noGrp="1"/>
          </p:cNvSpPr>
          <p:nvPr>
            <p:ph type="sldNum" sz="quarter" idx="12"/>
          </p:nvPr>
        </p:nvSpPr>
        <p:spPr/>
        <p:txBody>
          <a:bodyPr/>
          <a:lstStyle/>
          <a:p>
            <a:pPr>
              <a:defRPr/>
            </a:pPr>
            <a:fld id="{0DA66E67-F948-4693-96A5-27BC239C04A3}" type="slidenum">
              <a:rPr lang="en-US" smtClean="0"/>
              <a:pPr>
                <a:defRPr/>
              </a:pPr>
              <a:t>‹#›</a:t>
            </a:fld>
            <a:endParaRPr lang="en-US"/>
          </a:p>
        </p:txBody>
      </p:sp>
    </p:spTree>
    <p:extLst>
      <p:ext uri="{BB962C8B-B14F-4D97-AF65-F5344CB8AC3E}">
        <p14:creationId xmlns:p14="http://schemas.microsoft.com/office/powerpoint/2010/main" val="4406010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4D10D-6414-2946-13FB-07143AE6C26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E29D1A-815F-E81D-CB76-3BF07AF596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E57533-FB7A-8DC3-80E9-3E4DF93BE460}"/>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426187EA-CFCA-23E1-9525-4E285DCF9CE5}"/>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DA924959-9038-5721-2372-A2A5263AC16E}"/>
              </a:ext>
            </a:extLst>
          </p:cNvPr>
          <p:cNvSpPr>
            <a:spLocks noGrp="1"/>
          </p:cNvSpPr>
          <p:nvPr>
            <p:ph type="sldNum" sz="quarter" idx="12"/>
          </p:nvPr>
        </p:nvSpPr>
        <p:spPr/>
        <p:txBody>
          <a:bodyPr/>
          <a:lstStyle/>
          <a:p>
            <a:pPr>
              <a:defRPr/>
            </a:pPr>
            <a:fld id="{2DA27A25-0059-41B6-A6E5-54D93C10805F}" type="slidenum">
              <a:rPr lang="en-US" smtClean="0"/>
              <a:pPr>
                <a:defRPr/>
              </a:pPr>
              <a:t>‹#›</a:t>
            </a:fld>
            <a:endParaRPr lang="en-US"/>
          </a:p>
        </p:txBody>
      </p:sp>
    </p:spTree>
    <p:extLst>
      <p:ext uri="{BB962C8B-B14F-4D97-AF65-F5344CB8AC3E}">
        <p14:creationId xmlns:p14="http://schemas.microsoft.com/office/powerpoint/2010/main" val="1413989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C71778-02B1-32C1-FC7F-CF810C248DB3}"/>
              </a:ext>
            </a:extLst>
          </p:cNvPr>
          <p:cNvSpPr>
            <a:spLocks noGrp="1"/>
          </p:cNvSpPr>
          <p:nvPr>
            <p:ph type="title" orient="vert"/>
          </p:nvPr>
        </p:nvSpPr>
        <p:spPr>
          <a:xfrm>
            <a:off x="30631443" y="1611875"/>
            <a:ext cx="9229561" cy="25656844"/>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8ABAA2-FBB6-2425-ED06-2DD684EA4656}"/>
              </a:ext>
            </a:extLst>
          </p:cNvPr>
          <p:cNvSpPr>
            <a:spLocks noGrp="1"/>
          </p:cNvSpPr>
          <p:nvPr>
            <p:ph type="body" orient="vert" idx="1"/>
          </p:nvPr>
        </p:nvSpPr>
        <p:spPr>
          <a:xfrm>
            <a:off x="2942759" y="1611875"/>
            <a:ext cx="27153637" cy="256568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9ECED2-DC7C-0AFA-EF1B-684ABDC48339}"/>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2FE46250-B8C0-40E5-F38E-7B4D2567D292}"/>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E67763A1-4BFF-66A6-95F8-311B0BA3E710}"/>
              </a:ext>
            </a:extLst>
          </p:cNvPr>
          <p:cNvSpPr>
            <a:spLocks noGrp="1"/>
          </p:cNvSpPr>
          <p:nvPr>
            <p:ph type="sldNum" sz="quarter" idx="12"/>
          </p:nvPr>
        </p:nvSpPr>
        <p:spPr/>
        <p:txBody>
          <a:bodyPr/>
          <a:lstStyle/>
          <a:p>
            <a:pPr>
              <a:defRPr/>
            </a:pPr>
            <a:fld id="{043B26BC-A2E6-4CDA-9F76-12293F26600A}" type="slidenum">
              <a:rPr lang="en-US" smtClean="0"/>
              <a:pPr>
                <a:defRPr/>
              </a:pPr>
              <a:t>‹#›</a:t>
            </a:fld>
            <a:endParaRPr lang="en-US"/>
          </a:p>
        </p:txBody>
      </p:sp>
    </p:spTree>
    <p:extLst>
      <p:ext uri="{BB962C8B-B14F-4D97-AF65-F5344CB8AC3E}">
        <p14:creationId xmlns:p14="http://schemas.microsoft.com/office/powerpoint/2010/main" val="1260031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84E90-93C1-15EF-2CA3-FC10E6E195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11F71D-AA3C-3EC7-6109-6BD331543C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685416-0B2A-1C0B-CC92-030A2E143EE4}"/>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0F4A0E39-9A1D-F189-773C-6CF23A668767}"/>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73878A55-DB4B-1116-F07D-651DF75FD27A}"/>
              </a:ext>
            </a:extLst>
          </p:cNvPr>
          <p:cNvSpPr>
            <a:spLocks noGrp="1"/>
          </p:cNvSpPr>
          <p:nvPr>
            <p:ph type="sldNum" sz="quarter" idx="12"/>
          </p:nvPr>
        </p:nvSpPr>
        <p:spPr/>
        <p:txBody>
          <a:bodyPr/>
          <a:lstStyle/>
          <a:p>
            <a:pPr>
              <a:defRPr/>
            </a:pPr>
            <a:fld id="{0EC1B4D6-BEE2-4AF6-A92E-38CD68913D5A}" type="slidenum">
              <a:rPr lang="en-US" smtClean="0"/>
              <a:pPr>
                <a:defRPr/>
              </a:pPr>
              <a:t>‹#›</a:t>
            </a:fld>
            <a:endParaRPr lang="en-US"/>
          </a:p>
        </p:txBody>
      </p:sp>
    </p:spTree>
    <p:extLst>
      <p:ext uri="{BB962C8B-B14F-4D97-AF65-F5344CB8AC3E}">
        <p14:creationId xmlns:p14="http://schemas.microsoft.com/office/powerpoint/2010/main" val="2019880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90395-E1DF-2329-1E37-DCE2583DA6FA}"/>
              </a:ext>
            </a:extLst>
          </p:cNvPr>
          <p:cNvSpPr>
            <a:spLocks noGrp="1"/>
          </p:cNvSpPr>
          <p:nvPr>
            <p:ph type="title"/>
          </p:nvPr>
        </p:nvSpPr>
        <p:spPr>
          <a:xfrm>
            <a:off x="2920465" y="7547783"/>
            <a:ext cx="36918246" cy="12593645"/>
          </a:xfrm>
        </p:spPr>
        <p:txBody>
          <a:bodyPr anchor="b"/>
          <a:lstStyle>
            <a:lvl1pPr>
              <a:defRPr sz="21065"/>
            </a:lvl1pPr>
          </a:lstStyle>
          <a:p>
            <a:r>
              <a:rPr lang="en-US"/>
              <a:t>Click to edit Master title style</a:t>
            </a:r>
          </a:p>
        </p:txBody>
      </p:sp>
      <p:sp>
        <p:nvSpPr>
          <p:cNvPr id="3" name="Text Placeholder 2">
            <a:extLst>
              <a:ext uri="{FF2B5EF4-FFF2-40B4-BE49-F238E27FC236}">
                <a16:creationId xmlns:a16="http://schemas.microsoft.com/office/drawing/2014/main" id="{095D4B3F-B069-7AC2-3CCA-1EDB650F8A06}"/>
              </a:ext>
            </a:extLst>
          </p:cNvPr>
          <p:cNvSpPr>
            <a:spLocks noGrp="1"/>
          </p:cNvSpPr>
          <p:nvPr>
            <p:ph type="body" idx="1"/>
          </p:nvPr>
        </p:nvSpPr>
        <p:spPr>
          <a:xfrm>
            <a:off x="2920465" y="20260569"/>
            <a:ext cx="36918246" cy="6622701"/>
          </a:xfrm>
        </p:spPr>
        <p:txBody>
          <a:bodyPr/>
          <a:lstStyle>
            <a:lvl1pPr marL="0" indent="0">
              <a:buNone/>
              <a:defRPr sz="8426">
                <a:solidFill>
                  <a:schemeClr val="tx1">
                    <a:tint val="75000"/>
                  </a:schemeClr>
                </a:solidFill>
              </a:defRPr>
            </a:lvl1pPr>
            <a:lvl2pPr marL="1605138" indent="0">
              <a:buNone/>
              <a:defRPr sz="7022">
                <a:solidFill>
                  <a:schemeClr val="tx1">
                    <a:tint val="75000"/>
                  </a:schemeClr>
                </a:solidFill>
              </a:defRPr>
            </a:lvl2pPr>
            <a:lvl3pPr marL="3210276" indent="0">
              <a:buNone/>
              <a:defRPr sz="6319">
                <a:solidFill>
                  <a:schemeClr val="tx1">
                    <a:tint val="75000"/>
                  </a:schemeClr>
                </a:solidFill>
              </a:defRPr>
            </a:lvl3pPr>
            <a:lvl4pPr marL="4815413" indent="0">
              <a:buNone/>
              <a:defRPr sz="5617">
                <a:solidFill>
                  <a:schemeClr val="tx1">
                    <a:tint val="75000"/>
                  </a:schemeClr>
                </a:solidFill>
              </a:defRPr>
            </a:lvl4pPr>
            <a:lvl5pPr marL="6420551" indent="0">
              <a:buNone/>
              <a:defRPr sz="5617">
                <a:solidFill>
                  <a:schemeClr val="tx1">
                    <a:tint val="75000"/>
                  </a:schemeClr>
                </a:solidFill>
              </a:defRPr>
            </a:lvl5pPr>
            <a:lvl6pPr marL="8025689" indent="0">
              <a:buNone/>
              <a:defRPr sz="5617">
                <a:solidFill>
                  <a:schemeClr val="tx1">
                    <a:tint val="75000"/>
                  </a:schemeClr>
                </a:solidFill>
              </a:defRPr>
            </a:lvl6pPr>
            <a:lvl7pPr marL="9630827" indent="0">
              <a:buNone/>
              <a:defRPr sz="5617">
                <a:solidFill>
                  <a:schemeClr val="tx1">
                    <a:tint val="75000"/>
                  </a:schemeClr>
                </a:solidFill>
              </a:defRPr>
            </a:lvl7pPr>
            <a:lvl8pPr marL="11235964" indent="0">
              <a:buNone/>
              <a:defRPr sz="5617">
                <a:solidFill>
                  <a:schemeClr val="tx1">
                    <a:tint val="75000"/>
                  </a:schemeClr>
                </a:solidFill>
              </a:defRPr>
            </a:lvl8pPr>
            <a:lvl9pPr marL="12841102" indent="0">
              <a:buNone/>
              <a:defRPr sz="561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A919FD-BA0E-7FEC-1ED8-CB83B640D554}"/>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D0477317-0568-9643-F73B-35EDD3C1040A}"/>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0D932A8A-1040-1B56-F40B-02FFC8EA0BC2}"/>
              </a:ext>
            </a:extLst>
          </p:cNvPr>
          <p:cNvSpPr>
            <a:spLocks noGrp="1"/>
          </p:cNvSpPr>
          <p:nvPr>
            <p:ph type="sldNum" sz="quarter" idx="12"/>
          </p:nvPr>
        </p:nvSpPr>
        <p:spPr/>
        <p:txBody>
          <a:bodyPr/>
          <a:lstStyle/>
          <a:p>
            <a:pPr>
              <a:defRPr/>
            </a:pPr>
            <a:fld id="{D8650354-6837-43DB-843B-C6021BD2EF37}" type="slidenum">
              <a:rPr lang="en-US" smtClean="0"/>
              <a:pPr>
                <a:defRPr/>
              </a:pPr>
              <a:t>‹#›</a:t>
            </a:fld>
            <a:endParaRPr lang="en-US"/>
          </a:p>
        </p:txBody>
      </p:sp>
    </p:spTree>
    <p:extLst>
      <p:ext uri="{BB962C8B-B14F-4D97-AF65-F5344CB8AC3E}">
        <p14:creationId xmlns:p14="http://schemas.microsoft.com/office/powerpoint/2010/main" val="1790424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91305-BF2A-E234-154B-1A64C0CF903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14FE9A-136C-B756-BB7A-CBA4EF5A4CA3}"/>
              </a:ext>
            </a:extLst>
          </p:cNvPr>
          <p:cNvSpPr>
            <a:spLocks noGrp="1"/>
          </p:cNvSpPr>
          <p:nvPr>
            <p:ph sz="half" idx="1"/>
          </p:nvPr>
        </p:nvSpPr>
        <p:spPr>
          <a:xfrm>
            <a:off x="2942759" y="8059374"/>
            <a:ext cx="18191599" cy="192093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EA235B-407D-8602-6B76-7455C9F96DEA}"/>
              </a:ext>
            </a:extLst>
          </p:cNvPr>
          <p:cNvSpPr>
            <a:spLocks noGrp="1"/>
          </p:cNvSpPr>
          <p:nvPr>
            <p:ph sz="half" idx="2"/>
          </p:nvPr>
        </p:nvSpPr>
        <p:spPr>
          <a:xfrm>
            <a:off x="21669405" y="8059374"/>
            <a:ext cx="18191599" cy="192093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389D87-20EF-9FBB-B238-C6986D2DAF85}"/>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EBB79155-06F9-2E68-6DBE-899BEE1B1411}"/>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91F25BC0-1B44-87ED-2F94-5529A83BD8B1}"/>
              </a:ext>
            </a:extLst>
          </p:cNvPr>
          <p:cNvSpPr>
            <a:spLocks noGrp="1"/>
          </p:cNvSpPr>
          <p:nvPr>
            <p:ph type="sldNum" sz="quarter" idx="12"/>
          </p:nvPr>
        </p:nvSpPr>
        <p:spPr/>
        <p:txBody>
          <a:bodyPr/>
          <a:lstStyle/>
          <a:p>
            <a:pPr>
              <a:defRPr/>
            </a:pPr>
            <a:fld id="{4296FF25-ADB1-4315-9622-9852994CD1E5}" type="slidenum">
              <a:rPr lang="en-US" smtClean="0"/>
              <a:pPr>
                <a:defRPr/>
              </a:pPr>
              <a:t>‹#›</a:t>
            </a:fld>
            <a:endParaRPr lang="en-US"/>
          </a:p>
        </p:txBody>
      </p:sp>
    </p:spTree>
    <p:extLst>
      <p:ext uri="{BB962C8B-B14F-4D97-AF65-F5344CB8AC3E}">
        <p14:creationId xmlns:p14="http://schemas.microsoft.com/office/powerpoint/2010/main" val="40249151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C6A55-8624-99E2-77C5-02B4FAB2A821}"/>
              </a:ext>
            </a:extLst>
          </p:cNvPr>
          <p:cNvSpPr>
            <a:spLocks noGrp="1"/>
          </p:cNvSpPr>
          <p:nvPr>
            <p:ph type="title"/>
          </p:nvPr>
        </p:nvSpPr>
        <p:spPr>
          <a:xfrm>
            <a:off x="2948334" y="1611877"/>
            <a:ext cx="36918246" cy="5851808"/>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596D51-BAE5-442E-1A60-D8924AA015E9}"/>
              </a:ext>
            </a:extLst>
          </p:cNvPr>
          <p:cNvSpPr>
            <a:spLocks noGrp="1"/>
          </p:cNvSpPr>
          <p:nvPr>
            <p:ph type="body" idx="1"/>
          </p:nvPr>
        </p:nvSpPr>
        <p:spPr>
          <a:xfrm>
            <a:off x="2948336" y="7421634"/>
            <a:ext cx="18107996" cy="3637228"/>
          </a:xfrm>
        </p:spPr>
        <p:txBody>
          <a:bodyPr anchor="b"/>
          <a:lstStyle>
            <a:lvl1pPr marL="0" indent="0">
              <a:buNone/>
              <a:defRPr sz="8426" b="1"/>
            </a:lvl1pPr>
            <a:lvl2pPr marL="1605138" indent="0">
              <a:buNone/>
              <a:defRPr sz="7022" b="1"/>
            </a:lvl2pPr>
            <a:lvl3pPr marL="3210276" indent="0">
              <a:buNone/>
              <a:defRPr sz="6319" b="1"/>
            </a:lvl3pPr>
            <a:lvl4pPr marL="4815413" indent="0">
              <a:buNone/>
              <a:defRPr sz="5617" b="1"/>
            </a:lvl4pPr>
            <a:lvl5pPr marL="6420551" indent="0">
              <a:buNone/>
              <a:defRPr sz="5617" b="1"/>
            </a:lvl5pPr>
            <a:lvl6pPr marL="8025689" indent="0">
              <a:buNone/>
              <a:defRPr sz="5617" b="1"/>
            </a:lvl6pPr>
            <a:lvl7pPr marL="9630827" indent="0">
              <a:buNone/>
              <a:defRPr sz="5617" b="1"/>
            </a:lvl7pPr>
            <a:lvl8pPr marL="11235964" indent="0">
              <a:buNone/>
              <a:defRPr sz="5617" b="1"/>
            </a:lvl8pPr>
            <a:lvl9pPr marL="12841102" indent="0">
              <a:buNone/>
              <a:defRPr sz="5617" b="1"/>
            </a:lvl9pPr>
          </a:lstStyle>
          <a:p>
            <a:pPr lvl="0"/>
            <a:r>
              <a:rPr lang="en-US"/>
              <a:t>Click to edit Master text styles</a:t>
            </a:r>
          </a:p>
        </p:txBody>
      </p:sp>
      <p:sp>
        <p:nvSpPr>
          <p:cNvPr id="4" name="Content Placeholder 3">
            <a:extLst>
              <a:ext uri="{FF2B5EF4-FFF2-40B4-BE49-F238E27FC236}">
                <a16:creationId xmlns:a16="http://schemas.microsoft.com/office/drawing/2014/main" id="{8C15244D-9886-9CEC-DC3B-D74093523D22}"/>
              </a:ext>
            </a:extLst>
          </p:cNvPr>
          <p:cNvSpPr>
            <a:spLocks noGrp="1"/>
          </p:cNvSpPr>
          <p:nvPr>
            <p:ph sz="half" idx="2"/>
          </p:nvPr>
        </p:nvSpPr>
        <p:spPr>
          <a:xfrm>
            <a:off x="2948336" y="11058863"/>
            <a:ext cx="18107996" cy="162659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C7A4DD-AB83-59A3-9558-577B42863D72}"/>
              </a:ext>
            </a:extLst>
          </p:cNvPr>
          <p:cNvSpPr>
            <a:spLocks noGrp="1"/>
          </p:cNvSpPr>
          <p:nvPr>
            <p:ph type="body" sz="quarter" idx="3"/>
          </p:nvPr>
        </p:nvSpPr>
        <p:spPr>
          <a:xfrm>
            <a:off x="21669405" y="7421634"/>
            <a:ext cx="18197174" cy="3637228"/>
          </a:xfrm>
        </p:spPr>
        <p:txBody>
          <a:bodyPr anchor="b"/>
          <a:lstStyle>
            <a:lvl1pPr marL="0" indent="0">
              <a:buNone/>
              <a:defRPr sz="8426" b="1"/>
            </a:lvl1pPr>
            <a:lvl2pPr marL="1605138" indent="0">
              <a:buNone/>
              <a:defRPr sz="7022" b="1"/>
            </a:lvl2pPr>
            <a:lvl3pPr marL="3210276" indent="0">
              <a:buNone/>
              <a:defRPr sz="6319" b="1"/>
            </a:lvl3pPr>
            <a:lvl4pPr marL="4815413" indent="0">
              <a:buNone/>
              <a:defRPr sz="5617" b="1"/>
            </a:lvl4pPr>
            <a:lvl5pPr marL="6420551" indent="0">
              <a:buNone/>
              <a:defRPr sz="5617" b="1"/>
            </a:lvl5pPr>
            <a:lvl6pPr marL="8025689" indent="0">
              <a:buNone/>
              <a:defRPr sz="5617" b="1"/>
            </a:lvl6pPr>
            <a:lvl7pPr marL="9630827" indent="0">
              <a:buNone/>
              <a:defRPr sz="5617" b="1"/>
            </a:lvl7pPr>
            <a:lvl8pPr marL="11235964" indent="0">
              <a:buNone/>
              <a:defRPr sz="5617" b="1"/>
            </a:lvl8pPr>
            <a:lvl9pPr marL="12841102" indent="0">
              <a:buNone/>
              <a:defRPr sz="5617" b="1"/>
            </a:lvl9pPr>
          </a:lstStyle>
          <a:p>
            <a:pPr lvl="0"/>
            <a:r>
              <a:rPr lang="en-US"/>
              <a:t>Click to edit Master text styles</a:t>
            </a:r>
          </a:p>
        </p:txBody>
      </p:sp>
      <p:sp>
        <p:nvSpPr>
          <p:cNvPr id="6" name="Content Placeholder 5">
            <a:extLst>
              <a:ext uri="{FF2B5EF4-FFF2-40B4-BE49-F238E27FC236}">
                <a16:creationId xmlns:a16="http://schemas.microsoft.com/office/drawing/2014/main" id="{0235B138-CD9C-D786-5607-277B4149822E}"/>
              </a:ext>
            </a:extLst>
          </p:cNvPr>
          <p:cNvSpPr>
            <a:spLocks noGrp="1"/>
          </p:cNvSpPr>
          <p:nvPr>
            <p:ph sz="quarter" idx="4"/>
          </p:nvPr>
        </p:nvSpPr>
        <p:spPr>
          <a:xfrm>
            <a:off x="21669405" y="11058863"/>
            <a:ext cx="18197174" cy="162659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98E502-ED33-DFD7-ACE5-C7FCBA610D5F}"/>
              </a:ext>
            </a:extLst>
          </p:cNvPr>
          <p:cNvSpPr>
            <a:spLocks noGrp="1"/>
          </p:cNvSpPr>
          <p:nvPr>
            <p:ph type="dt" sz="half" idx="10"/>
          </p:nvPr>
        </p:nvSpPr>
        <p:spPr/>
        <p:txBody>
          <a:bodyPr/>
          <a:lstStyle/>
          <a:p>
            <a:pPr>
              <a:defRPr/>
            </a:pPr>
            <a:endParaRPr lang="en-US"/>
          </a:p>
        </p:txBody>
      </p:sp>
      <p:sp>
        <p:nvSpPr>
          <p:cNvPr id="8" name="Footer Placeholder 7">
            <a:extLst>
              <a:ext uri="{FF2B5EF4-FFF2-40B4-BE49-F238E27FC236}">
                <a16:creationId xmlns:a16="http://schemas.microsoft.com/office/drawing/2014/main" id="{2A7B4F5A-A491-2F44-7490-657944C30E76}"/>
              </a:ext>
            </a:extLst>
          </p:cNvPr>
          <p:cNvSpPr>
            <a:spLocks noGrp="1"/>
          </p:cNvSpPr>
          <p:nvPr>
            <p:ph type="ftr" sz="quarter" idx="11"/>
          </p:nvPr>
        </p:nvSpPr>
        <p:spPr/>
        <p:txBody>
          <a:bodyPr/>
          <a:lstStyle/>
          <a:p>
            <a:pPr>
              <a:defRPr/>
            </a:pPr>
            <a:endParaRPr lang="en-US"/>
          </a:p>
        </p:txBody>
      </p:sp>
      <p:sp>
        <p:nvSpPr>
          <p:cNvPr id="9" name="Slide Number Placeholder 8">
            <a:extLst>
              <a:ext uri="{FF2B5EF4-FFF2-40B4-BE49-F238E27FC236}">
                <a16:creationId xmlns:a16="http://schemas.microsoft.com/office/drawing/2014/main" id="{CA1BED09-160E-C88A-3DE5-F1BCF87403BC}"/>
              </a:ext>
            </a:extLst>
          </p:cNvPr>
          <p:cNvSpPr>
            <a:spLocks noGrp="1"/>
          </p:cNvSpPr>
          <p:nvPr>
            <p:ph type="sldNum" sz="quarter" idx="12"/>
          </p:nvPr>
        </p:nvSpPr>
        <p:spPr/>
        <p:txBody>
          <a:bodyPr/>
          <a:lstStyle/>
          <a:p>
            <a:pPr>
              <a:defRPr/>
            </a:pPr>
            <a:fld id="{72EF82B1-171C-4CAC-B9C4-22062286C8C4}" type="slidenum">
              <a:rPr lang="en-US" smtClean="0"/>
              <a:pPr>
                <a:defRPr/>
              </a:pPr>
              <a:t>‹#›</a:t>
            </a:fld>
            <a:endParaRPr lang="en-US"/>
          </a:p>
        </p:txBody>
      </p:sp>
    </p:spTree>
    <p:extLst>
      <p:ext uri="{BB962C8B-B14F-4D97-AF65-F5344CB8AC3E}">
        <p14:creationId xmlns:p14="http://schemas.microsoft.com/office/powerpoint/2010/main" val="1505019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4EB90-8C93-85A5-1BE8-8DF68D342F3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41AA72-E584-E99F-C536-272D4DB3DB82}"/>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E954F099-9D43-7FCF-9615-8FDB854D46C7}"/>
              </a:ext>
            </a:extLst>
          </p:cNvPr>
          <p:cNvSpPr>
            <a:spLocks noGrp="1"/>
          </p:cNvSpPr>
          <p:nvPr>
            <p:ph type="ftr" sz="quarter" idx="11"/>
          </p:nvPr>
        </p:nvSpPr>
        <p:spPr/>
        <p:txBody>
          <a:bodyPr/>
          <a:lstStyle/>
          <a:p>
            <a:pPr>
              <a:defRPr/>
            </a:pPr>
            <a:endParaRPr lang="en-US"/>
          </a:p>
        </p:txBody>
      </p:sp>
      <p:sp>
        <p:nvSpPr>
          <p:cNvPr id="5" name="Slide Number Placeholder 4">
            <a:extLst>
              <a:ext uri="{FF2B5EF4-FFF2-40B4-BE49-F238E27FC236}">
                <a16:creationId xmlns:a16="http://schemas.microsoft.com/office/drawing/2014/main" id="{B7268A3A-3FFF-21C9-6C09-5B8BA563F5F2}"/>
              </a:ext>
            </a:extLst>
          </p:cNvPr>
          <p:cNvSpPr>
            <a:spLocks noGrp="1"/>
          </p:cNvSpPr>
          <p:nvPr>
            <p:ph type="sldNum" sz="quarter" idx="12"/>
          </p:nvPr>
        </p:nvSpPr>
        <p:spPr/>
        <p:txBody>
          <a:bodyPr/>
          <a:lstStyle/>
          <a:p>
            <a:pPr>
              <a:defRPr/>
            </a:pPr>
            <a:fld id="{678F620B-8934-45A0-BE2C-EF6C76032C45}" type="slidenum">
              <a:rPr lang="en-US" smtClean="0"/>
              <a:pPr>
                <a:defRPr/>
              </a:pPr>
              <a:t>‹#›</a:t>
            </a:fld>
            <a:endParaRPr lang="en-US"/>
          </a:p>
        </p:txBody>
      </p:sp>
    </p:spTree>
    <p:extLst>
      <p:ext uri="{BB962C8B-B14F-4D97-AF65-F5344CB8AC3E}">
        <p14:creationId xmlns:p14="http://schemas.microsoft.com/office/powerpoint/2010/main" val="2737390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16FA2E-8612-A855-60CE-74A8D59B0C30}"/>
              </a:ext>
            </a:extLst>
          </p:cNvPr>
          <p:cNvSpPr>
            <a:spLocks noGrp="1"/>
          </p:cNvSpPr>
          <p:nvPr>
            <p:ph type="dt" sz="half" idx="10"/>
          </p:nvPr>
        </p:nvSpPr>
        <p:spPr/>
        <p:txBody>
          <a:bodyPr/>
          <a:lstStyle/>
          <a:p>
            <a:pPr>
              <a:defRPr/>
            </a:pPr>
            <a:endParaRPr lang="en-US"/>
          </a:p>
        </p:txBody>
      </p:sp>
      <p:sp>
        <p:nvSpPr>
          <p:cNvPr id="3" name="Footer Placeholder 2">
            <a:extLst>
              <a:ext uri="{FF2B5EF4-FFF2-40B4-BE49-F238E27FC236}">
                <a16:creationId xmlns:a16="http://schemas.microsoft.com/office/drawing/2014/main" id="{D41E9B09-C0DB-7A5F-B940-2910AB05E129}"/>
              </a:ext>
            </a:extLst>
          </p:cNvPr>
          <p:cNvSpPr>
            <a:spLocks noGrp="1"/>
          </p:cNvSpPr>
          <p:nvPr>
            <p:ph type="ftr" sz="quarter" idx="11"/>
          </p:nvPr>
        </p:nvSpPr>
        <p:spPr/>
        <p:txBody>
          <a:bodyPr/>
          <a:lstStyle/>
          <a:p>
            <a:pPr>
              <a:defRPr/>
            </a:pPr>
            <a:endParaRPr lang="en-US"/>
          </a:p>
        </p:txBody>
      </p:sp>
      <p:sp>
        <p:nvSpPr>
          <p:cNvPr id="4" name="Slide Number Placeholder 3">
            <a:extLst>
              <a:ext uri="{FF2B5EF4-FFF2-40B4-BE49-F238E27FC236}">
                <a16:creationId xmlns:a16="http://schemas.microsoft.com/office/drawing/2014/main" id="{87E9BA3B-1F34-310B-D26B-EC42FF2ABDDC}"/>
              </a:ext>
            </a:extLst>
          </p:cNvPr>
          <p:cNvSpPr>
            <a:spLocks noGrp="1"/>
          </p:cNvSpPr>
          <p:nvPr>
            <p:ph type="sldNum" sz="quarter" idx="12"/>
          </p:nvPr>
        </p:nvSpPr>
        <p:spPr/>
        <p:txBody>
          <a:bodyPr/>
          <a:lstStyle/>
          <a:p>
            <a:pPr>
              <a:defRPr/>
            </a:pPr>
            <a:fld id="{A3ECE3F5-A3DD-46D3-8112-19EE7FD1DDFA}" type="slidenum">
              <a:rPr lang="en-US" smtClean="0"/>
              <a:pPr>
                <a:defRPr/>
              </a:pPr>
              <a:t>‹#›</a:t>
            </a:fld>
            <a:endParaRPr lang="en-US"/>
          </a:p>
        </p:txBody>
      </p:sp>
    </p:spTree>
    <p:extLst>
      <p:ext uri="{BB962C8B-B14F-4D97-AF65-F5344CB8AC3E}">
        <p14:creationId xmlns:p14="http://schemas.microsoft.com/office/powerpoint/2010/main" val="15677204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DB17F-6E14-F2BD-F96C-B55A83B69E54}"/>
              </a:ext>
            </a:extLst>
          </p:cNvPr>
          <p:cNvSpPr>
            <a:spLocks noGrp="1"/>
          </p:cNvSpPr>
          <p:nvPr>
            <p:ph type="title"/>
          </p:nvPr>
        </p:nvSpPr>
        <p:spPr>
          <a:xfrm>
            <a:off x="2948336" y="2018348"/>
            <a:ext cx="13805326" cy="7064216"/>
          </a:xfrm>
        </p:spPr>
        <p:txBody>
          <a:bodyPr anchor="b"/>
          <a:lstStyle>
            <a:lvl1pPr>
              <a:defRPr sz="11235"/>
            </a:lvl1pPr>
          </a:lstStyle>
          <a:p>
            <a:r>
              <a:rPr lang="en-US"/>
              <a:t>Click to edit Master title style</a:t>
            </a:r>
          </a:p>
        </p:txBody>
      </p:sp>
      <p:sp>
        <p:nvSpPr>
          <p:cNvPr id="3" name="Content Placeholder 2">
            <a:extLst>
              <a:ext uri="{FF2B5EF4-FFF2-40B4-BE49-F238E27FC236}">
                <a16:creationId xmlns:a16="http://schemas.microsoft.com/office/drawing/2014/main" id="{726CE0DA-05E1-2924-5658-FD8458B13EF2}"/>
              </a:ext>
            </a:extLst>
          </p:cNvPr>
          <p:cNvSpPr>
            <a:spLocks noGrp="1"/>
          </p:cNvSpPr>
          <p:nvPr>
            <p:ph idx="1"/>
          </p:nvPr>
        </p:nvSpPr>
        <p:spPr>
          <a:xfrm>
            <a:off x="18197174" y="4359072"/>
            <a:ext cx="21669405" cy="21515024"/>
          </a:xfrm>
        </p:spPr>
        <p:txBody>
          <a:bodyPr/>
          <a:lstStyle>
            <a:lvl1pPr>
              <a:defRPr sz="11235"/>
            </a:lvl1pPr>
            <a:lvl2pPr>
              <a:defRPr sz="9830"/>
            </a:lvl2pPr>
            <a:lvl3pPr>
              <a:defRPr sz="8426"/>
            </a:lvl3pPr>
            <a:lvl4pPr>
              <a:defRPr sz="7022"/>
            </a:lvl4pPr>
            <a:lvl5pPr>
              <a:defRPr sz="7022"/>
            </a:lvl5pPr>
            <a:lvl6pPr>
              <a:defRPr sz="7022"/>
            </a:lvl6pPr>
            <a:lvl7pPr>
              <a:defRPr sz="7022"/>
            </a:lvl7pPr>
            <a:lvl8pPr>
              <a:defRPr sz="7022"/>
            </a:lvl8pPr>
            <a:lvl9pPr>
              <a:defRPr sz="702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6F0C2D-8013-494C-D8A9-C2395D0C3D06}"/>
              </a:ext>
            </a:extLst>
          </p:cNvPr>
          <p:cNvSpPr>
            <a:spLocks noGrp="1"/>
          </p:cNvSpPr>
          <p:nvPr>
            <p:ph type="body" sz="half" idx="2"/>
          </p:nvPr>
        </p:nvSpPr>
        <p:spPr>
          <a:xfrm>
            <a:off x="2948336" y="9082564"/>
            <a:ext cx="13805326" cy="16826573"/>
          </a:xfrm>
        </p:spPr>
        <p:txBody>
          <a:bodyPr/>
          <a:lstStyle>
            <a:lvl1pPr marL="0" indent="0">
              <a:buNone/>
              <a:defRPr sz="5617"/>
            </a:lvl1pPr>
            <a:lvl2pPr marL="1605138" indent="0">
              <a:buNone/>
              <a:defRPr sz="4915"/>
            </a:lvl2pPr>
            <a:lvl3pPr marL="3210276" indent="0">
              <a:buNone/>
              <a:defRPr sz="4213"/>
            </a:lvl3pPr>
            <a:lvl4pPr marL="4815413" indent="0">
              <a:buNone/>
              <a:defRPr sz="3511"/>
            </a:lvl4pPr>
            <a:lvl5pPr marL="6420551" indent="0">
              <a:buNone/>
              <a:defRPr sz="3511"/>
            </a:lvl5pPr>
            <a:lvl6pPr marL="8025689" indent="0">
              <a:buNone/>
              <a:defRPr sz="3511"/>
            </a:lvl6pPr>
            <a:lvl7pPr marL="9630827" indent="0">
              <a:buNone/>
              <a:defRPr sz="3511"/>
            </a:lvl7pPr>
            <a:lvl8pPr marL="11235964" indent="0">
              <a:buNone/>
              <a:defRPr sz="3511"/>
            </a:lvl8pPr>
            <a:lvl9pPr marL="12841102" indent="0">
              <a:buNone/>
              <a:defRPr sz="3511"/>
            </a:lvl9pPr>
          </a:lstStyle>
          <a:p>
            <a:pPr lvl="0"/>
            <a:r>
              <a:rPr lang="en-US"/>
              <a:t>Click to edit Master text styles</a:t>
            </a:r>
          </a:p>
        </p:txBody>
      </p:sp>
      <p:sp>
        <p:nvSpPr>
          <p:cNvPr id="5" name="Date Placeholder 4">
            <a:extLst>
              <a:ext uri="{FF2B5EF4-FFF2-40B4-BE49-F238E27FC236}">
                <a16:creationId xmlns:a16="http://schemas.microsoft.com/office/drawing/2014/main" id="{78B57968-4889-105A-1C18-6F6FAFC3F746}"/>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03D5C0A4-EAAE-46BC-CDE9-1909BB1FBC8A}"/>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624F6A8D-6B08-3D6A-E51C-29262118C7C4}"/>
              </a:ext>
            </a:extLst>
          </p:cNvPr>
          <p:cNvSpPr>
            <a:spLocks noGrp="1"/>
          </p:cNvSpPr>
          <p:nvPr>
            <p:ph type="sldNum" sz="quarter" idx="12"/>
          </p:nvPr>
        </p:nvSpPr>
        <p:spPr/>
        <p:txBody>
          <a:bodyPr/>
          <a:lstStyle/>
          <a:p>
            <a:pPr>
              <a:defRPr/>
            </a:pPr>
            <a:fld id="{96691E56-DA67-4BF5-BA67-706F30B37046}" type="slidenum">
              <a:rPr lang="en-US" smtClean="0"/>
              <a:pPr>
                <a:defRPr/>
              </a:pPr>
              <a:t>‹#›</a:t>
            </a:fld>
            <a:endParaRPr lang="en-US"/>
          </a:p>
        </p:txBody>
      </p:sp>
    </p:spTree>
    <p:extLst>
      <p:ext uri="{BB962C8B-B14F-4D97-AF65-F5344CB8AC3E}">
        <p14:creationId xmlns:p14="http://schemas.microsoft.com/office/powerpoint/2010/main" val="2618773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D70EF-3321-FEC8-517F-E83357657F3E}"/>
              </a:ext>
            </a:extLst>
          </p:cNvPr>
          <p:cNvSpPr>
            <a:spLocks noGrp="1"/>
          </p:cNvSpPr>
          <p:nvPr>
            <p:ph type="title"/>
          </p:nvPr>
        </p:nvSpPr>
        <p:spPr>
          <a:xfrm>
            <a:off x="2948336" y="2018348"/>
            <a:ext cx="13805326" cy="7064216"/>
          </a:xfrm>
        </p:spPr>
        <p:txBody>
          <a:bodyPr anchor="b"/>
          <a:lstStyle>
            <a:lvl1pPr>
              <a:defRPr sz="11235"/>
            </a:lvl1pPr>
          </a:lstStyle>
          <a:p>
            <a:r>
              <a:rPr lang="en-US"/>
              <a:t>Click to edit Master title style</a:t>
            </a:r>
          </a:p>
        </p:txBody>
      </p:sp>
      <p:sp>
        <p:nvSpPr>
          <p:cNvPr id="3" name="Picture Placeholder 2">
            <a:extLst>
              <a:ext uri="{FF2B5EF4-FFF2-40B4-BE49-F238E27FC236}">
                <a16:creationId xmlns:a16="http://schemas.microsoft.com/office/drawing/2014/main" id="{83FE4897-933C-75AC-6A8B-E251DF5A3BE6}"/>
              </a:ext>
            </a:extLst>
          </p:cNvPr>
          <p:cNvSpPr>
            <a:spLocks noGrp="1"/>
          </p:cNvSpPr>
          <p:nvPr>
            <p:ph type="pic" idx="1"/>
          </p:nvPr>
        </p:nvSpPr>
        <p:spPr>
          <a:xfrm>
            <a:off x="18197174" y="4359072"/>
            <a:ext cx="21669405" cy="21515024"/>
          </a:xfrm>
        </p:spPr>
        <p:txBody>
          <a:bodyPr/>
          <a:lstStyle>
            <a:lvl1pPr marL="0" indent="0">
              <a:buNone/>
              <a:defRPr sz="11235"/>
            </a:lvl1pPr>
            <a:lvl2pPr marL="1605138" indent="0">
              <a:buNone/>
              <a:defRPr sz="9830"/>
            </a:lvl2pPr>
            <a:lvl3pPr marL="3210276" indent="0">
              <a:buNone/>
              <a:defRPr sz="8426"/>
            </a:lvl3pPr>
            <a:lvl4pPr marL="4815413" indent="0">
              <a:buNone/>
              <a:defRPr sz="7022"/>
            </a:lvl4pPr>
            <a:lvl5pPr marL="6420551" indent="0">
              <a:buNone/>
              <a:defRPr sz="7022"/>
            </a:lvl5pPr>
            <a:lvl6pPr marL="8025689" indent="0">
              <a:buNone/>
              <a:defRPr sz="7022"/>
            </a:lvl6pPr>
            <a:lvl7pPr marL="9630827" indent="0">
              <a:buNone/>
              <a:defRPr sz="7022"/>
            </a:lvl7pPr>
            <a:lvl8pPr marL="11235964" indent="0">
              <a:buNone/>
              <a:defRPr sz="7022"/>
            </a:lvl8pPr>
            <a:lvl9pPr marL="12841102" indent="0">
              <a:buNone/>
              <a:defRPr sz="7022"/>
            </a:lvl9pPr>
          </a:lstStyle>
          <a:p>
            <a:endParaRPr lang="en-US"/>
          </a:p>
        </p:txBody>
      </p:sp>
      <p:sp>
        <p:nvSpPr>
          <p:cNvPr id="4" name="Text Placeholder 3">
            <a:extLst>
              <a:ext uri="{FF2B5EF4-FFF2-40B4-BE49-F238E27FC236}">
                <a16:creationId xmlns:a16="http://schemas.microsoft.com/office/drawing/2014/main" id="{F75AB26F-FDB7-EF18-2898-A01F7F3011F9}"/>
              </a:ext>
            </a:extLst>
          </p:cNvPr>
          <p:cNvSpPr>
            <a:spLocks noGrp="1"/>
          </p:cNvSpPr>
          <p:nvPr>
            <p:ph type="body" sz="half" idx="2"/>
          </p:nvPr>
        </p:nvSpPr>
        <p:spPr>
          <a:xfrm>
            <a:off x="2948336" y="9082564"/>
            <a:ext cx="13805326" cy="16826573"/>
          </a:xfrm>
        </p:spPr>
        <p:txBody>
          <a:bodyPr/>
          <a:lstStyle>
            <a:lvl1pPr marL="0" indent="0">
              <a:buNone/>
              <a:defRPr sz="5617"/>
            </a:lvl1pPr>
            <a:lvl2pPr marL="1605138" indent="0">
              <a:buNone/>
              <a:defRPr sz="4915"/>
            </a:lvl2pPr>
            <a:lvl3pPr marL="3210276" indent="0">
              <a:buNone/>
              <a:defRPr sz="4213"/>
            </a:lvl3pPr>
            <a:lvl4pPr marL="4815413" indent="0">
              <a:buNone/>
              <a:defRPr sz="3511"/>
            </a:lvl4pPr>
            <a:lvl5pPr marL="6420551" indent="0">
              <a:buNone/>
              <a:defRPr sz="3511"/>
            </a:lvl5pPr>
            <a:lvl6pPr marL="8025689" indent="0">
              <a:buNone/>
              <a:defRPr sz="3511"/>
            </a:lvl6pPr>
            <a:lvl7pPr marL="9630827" indent="0">
              <a:buNone/>
              <a:defRPr sz="3511"/>
            </a:lvl7pPr>
            <a:lvl8pPr marL="11235964" indent="0">
              <a:buNone/>
              <a:defRPr sz="3511"/>
            </a:lvl8pPr>
            <a:lvl9pPr marL="12841102" indent="0">
              <a:buNone/>
              <a:defRPr sz="3511"/>
            </a:lvl9pPr>
          </a:lstStyle>
          <a:p>
            <a:pPr lvl="0"/>
            <a:r>
              <a:rPr lang="en-US"/>
              <a:t>Click to edit Master text styles</a:t>
            </a:r>
          </a:p>
        </p:txBody>
      </p:sp>
      <p:sp>
        <p:nvSpPr>
          <p:cNvPr id="5" name="Date Placeholder 4">
            <a:extLst>
              <a:ext uri="{FF2B5EF4-FFF2-40B4-BE49-F238E27FC236}">
                <a16:creationId xmlns:a16="http://schemas.microsoft.com/office/drawing/2014/main" id="{66E78DB4-268F-76EC-B58E-5DF11FB66E2E}"/>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AA61BF81-C8E9-2F9C-7447-57A8CFECADD4}"/>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9DE392C1-66E3-DB4F-A169-5A723C7A6D34}"/>
              </a:ext>
            </a:extLst>
          </p:cNvPr>
          <p:cNvSpPr>
            <a:spLocks noGrp="1"/>
          </p:cNvSpPr>
          <p:nvPr>
            <p:ph type="sldNum" sz="quarter" idx="12"/>
          </p:nvPr>
        </p:nvSpPr>
        <p:spPr/>
        <p:txBody>
          <a:bodyPr/>
          <a:lstStyle/>
          <a:p>
            <a:pPr>
              <a:defRPr/>
            </a:pPr>
            <a:fld id="{87F51DAE-E528-43E1-8BE0-91521416EFB0}" type="slidenum">
              <a:rPr lang="en-US" smtClean="0"/>
              <a:pPr>
                <a:defRPr/>
              </a:pPr>
              <a:t>‹#›</a:t>
            </a:fld>
            <a:endParaRPr lang="en-US"/>
          </a:p>
        </p:txBody>
      </p:sp>
    </p:spTree>
    <p:extLst>
      <p:ext uri="{BB962C8B-B14F-4D97-AF65-F5344CB8AC3E}">
        <p14:creationId xmlns:p14="http://schemas.microsoft.com/office/powerpoint/2010/main" val="3488719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3800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631A2E-C855-60D5-B055-7A1170D49872}"/>
              </a:ext>
            </a:extLst>
          </p:cNvPr>
          <p:cNvSpPr>
            <a:spLocks noGrp="1"/>
          </p:cNvSpPr>
          <p:nvPr>
            <p:ph type="title"/>
          </p:nvPr>
        </p:nvSpPr>
        <p:spPr>
          <a:xfrm>
            <a:off x="2942759" y="1611877"/>
            <a:ext cx="36918246" cy="585180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FD63B27-272F-E705-225C-18FC135032FB}"/>
              </a:ext>
            </a:extLst>
          </p:cNvPr>
          <p:cNvSpPr>
            <a:spLocks noGrp="1"/>
          </p:cNvSpPr>
          <p:nvPr>
            <p:ph type="body" idx="1"/>
          </p:nvPr>
        </p:nvSpPr>
        <p:spPr>
          <a:xfrm>
            <a:off x="2942759" y="8059374"/>
            <a:ext cx="36918246" cy="192093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C38EFD-E631-1E93-EFF7-44D8BB233F73}"/>
              </a:ext>
            </a:extLst>
          </p:cNvPr>
          <p:cNvSpPr>
            <a:spLocks noGrp="1"/>
          </p:cNvSpPr>
          <p:nvPr>
            <p:ph type="dt" sz="half" idx="2"/>
          </p:nvPr>
        </p:nvSpPr>
        <p:spPr>
          <a:xfrm>
            <a:off x="2942759" y="28060639"/>
            <a:ext cx="9630847" cy="1611875"/>
          </a:xfrm>
          <a:prstGeom prst="rect">
            <a:avLst/>
          </a:prstGeom>
        </p:spPr>
        <p:txBody>
          <a:bodyPr vert="horz" lIns="91440" tIns="45720" rIns="91440" bIns="45720" rtlCol="0" anchor="ctr"/>
          <a:lstStyle>
            <a:lvl1pPr algn="l">
              <a:defRPr sz="4213">
                <a:solidFill>
                  <a:schemeClr val="tx1">
                    <a:tint val="75000"/>
                  </a:schemeClr>
                </a:solidFill>
              </a:defRPr>
            </a:lvl1pPr>
          </a:lstStyle>
          <a:p>
            <a:pPr>
              <a:defRPr/>
            </a:pPr>
            <a:endParaRPr lang="en-US"/>
          </a:p>
        </p:txBody>
      </p:sp>
      <p:sp>
        <p:nvSpPr>
          <p:cNvPr id="5" name="Footer Placeholder 4">
            <a:extLst>
              <a:ext uri="{FF2B5EF4-FFF2-40B4-BE49-F238E27FC236}">
                <a16:creationId xmlns:a16="http://schemas.microsoft.com/office/drawing/2014/main" id="{15CDC874-AF3C-C912-D5D4-AA22296BDCFA}"/>
              </a:ext>
            </a:extLst>
          </p:cNvPr>
          <p:cNvSpPr>
            <a:spLocks noGrp="1"/>
          </p:cNvSpPr>
          <p:nvPr>
            <p:ph type="ftr" sz="quarter" idx="3"/>
          </p:nvPr>
        </p:nvSpPr>
        <p:spPr>
          <a:xfrm>
            <a:off x="14178747" y="28060639"/>
            <a:ext cx="14446270" cy="1611875"/>
          </a:xfrm>
          <a:prstGeom prst="rect">
            <a:avLst/>
          </a:prstGeom>
        </p:spPr>
        <p:txBody>
          <a:bodyPr vert="horz" lIns="91440" tIns="45720" rIns="91440" bIns="45720" rtlCol="0" anchor="ctr"/>
          <a:lstStyle>
            <a:lvl1pPr algn="ctr">
              <a:defRPr sz="4213">
                <a:solidFill>
                  <a:schemeClr val="tx1">
                    <a:tint val="75000"/>
                  </a:schemeClr>
                </a:solidFill>
              </a:defRPr>
            </a:lvl1pPr>
          </a:lstStyle>
          <a:p>
            <a:pPr>
              <a:defRPr/>
            </a:pPr>
            <a:endParaRPr lang="en-US"/>
          </a:p>
        </p:txBody>
      </p:sp>
      <p:sp>
        <p:nvSpPr>
          <p:cNvPr id="6" name="Slide Number Placeholder 5">
            <a:extLst>
              <a:ext uri="{FF2B5EF4-FFF2-40B4-BE49-F238E27FC236}">
                <a16:creationId xmlns:a16="http://schemas.microsoft.com/office/drawing/2014/main" id="{AFB7892F-6662-8F62-D9F5-4105EF0550DB}"/>
              </a:ext>
            </a:extLst>
          </p:cNvPr>
          <p:cNvSpPr>
            <a:spLocks noGrp="1"/>
          </p:cNvSpPr>
          <p:nvPr>
            <p:ph type="sldNum" sz="quarter" idx="4"/>
          </p:nvPr>
        </p:nvSpPr>
        <p:spPr>
          <a:xfrm>
            <a:off x="30230157" y="28060639"/>
            <a:ext cx="9630847" cy="1611875"/>
          </a:xfrm>
          <a:prstGeom prst="rect">
            <a:avLst/>
          </a:prstGeom>
        </p:spPr>
        <p:txBody>
          <a:bodyPr vert="horz" lIns="91440" tIns="45720" rIns="91440" bIns="45720" rtlCol="0" anchor="ctr"/>
          <a:lstStyle>
            <a:lvl1pPr algn="r">
              <a:defRPr sz="4213">
                <a:solidFill>
                  <a:schemeClr val="tx1">
                    <a:tint val="75000"/>
                  </a:schemeClr>
                </a:solidFill>
              </a:defRPr>
            </a:lvl1pPr>
          </a:lstStyle>
          <a:p>
            <a:pPr>
              <a:defRPr/>
            </a:pPr>
            <a:fld id="{469A0CB4-D18D-4AEF-B324-9EDF067D136D}" type="slidenum">
              <a:rPr lang="en-US" smtClean="0"/>
              <a:pPr>
                <a:defRPr/>
              </a:pPr>
              <a:t>‹#›</a:t>
            </a:fld>
            <a:endParaRPr lang="en-US"/>
          </a:p>
        </p:txBody>
      </p:sp>
    </p:spTree>
    <p:extLst>
      <p:ext uri="{BB962C8B-B14F-4D97-AF65-F5344CB8AC3E}">
        <p14:creationId xmlns:p14="http://schemas.microsoft.com/office/powerpoint/2010/main" val="30038290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10276" rtl="0" eaLnBrk="1" latinLnBrk="0" hangingPunct="1">
        <a:lnSpc>
          <a:spcPct val="90000"/>
        </a:lnSpc>
        <a:spcBef>
          <a:spcPct val="0"/>
        </a:spcBef>
        <a:buNone/>
        <a:defRPr sz="15448" kern="1200">
          <a:solidFill>
            <a:schemeClr val="tx1"/>
          </a:solidFill>
          <a:latin typeface="+mj-lt"/>
          <a:ea typeface="+mj-ea"/>
          <a:cs typeface="+mj-cs"/>
        </a:defRPr>
      </a:lvl1pPr>
    </p:titleStyle>
    <p:bodyStyle>
      <a:lvl1pPr marL="802569" indent="-802569" algn="l" defTabSz="3210276" rtl="0" eaLnBrk="1" latinLnBrk="0" hangingPunct="1">
        <a:lnSpc>
          <a:spcPct val="90000"/>
        </a:lnSpc>
        <a:spcBef>
          <a:spcPts val="3511"/>
        </a:spcBef>
        <a:buFont typeface="Arial" panose="020B0604020202020204" pitchFamily="34" charset="0"/>
        <a:buChar char="•"/>
        <a:defRPr sz="9830" kern="1200">
          <a:solidFill>
            <a:schemeClr val="tx1"/>
          </a:solidFill>
          <a:latin typeface="+mn-lt"/>
          <a:ea typeface="+mn-ea"/>
          <a:cs typeface="+mn-cs"/>
        </a:defRPr>
      </a:lvl1pPr>
      <a:lvl2pPr marL="2407707" indent="-802569" algn="l" defTabSz="3210276" rtl="0" eaLnBrk="1" latinLnBrk="0" hangingPunct="1">
        <a:lnSpc>
          <a:spcPct val="90000"/>
        </a:lnSpc>
        <a:spcBef>
          <a:spcPts val="1755"/>
        </a:spcBef>
        <a:buFont typeface="Arial" panose="020B0604020202020204" pitchFamily="34" charset="0"/>
        <a:buChar char="•"/>
        <a:defRPr sz="8426" kern="1200">
          <a:solidFill>
            <a:schemeClr val="tx1"/>
          </a:solidFill>
          <a:latin typeface="+mn-lt"/>
          <a:ea typeface="+mn-ea"/>
          <a:cs typeface="+mn-cs"/>
        </a:defRPr>
      </a:lvl2pPr>
      <a:lvl3pPr marL="4012844" indent="-802569" algn="l" defTabSz="3210276" rtl="0" eaLnBrk="1" latinLnBrk="0" hangingPunct="1">
        <a:lnSpc>
          <a:spcPct val="90000"/>
        </a:lnSpc>
        <a:spcBef>
          <a:spcPts val="1755"/>
        </a:spcBef>
        <a:buFont typeface="Arial" panose="020B0604020202020204" pitchFamily="34" charset="0"/>
        <a:buChar char="•"/>
        <a:defRPr sz="7022" kern="1200">
          <a:solidFill>
            <a:schemeClr val="tx1"/>
          </a:solidFill>
          <a:latin typeface="+mn-lt"/>
          <a:ea typeface="+mn-ea"/>
          <a:cs typeface="+mn-cs"/>
        </a:defRPr>
      </a:lvl3pPr>
      <a:lvl4pPr marL="5617982" indent="-802569" algn="l" defTabSz="3210276" rtl="0" eaLnBrk="1" latinLnBrk="0" hangingPunct="1">
        <a:lnSpc>
          <a:spcPct val="90000"/>
        </a:lnSpc>
        <a:spcBef>
          <a:spcPts val="1755"/>
        </a:spcBef>
        <a:buFont typeface="Arial" panose="020B0604020202020204" pitchFamily="34" charset="0"/>
        <a:buChar char="•"/>
        <a:defRPr sz="6319" kern="1200">
          <a:solidFill>
            <a:schemeClr val="tx1"/>
          </a:solidFill>
          <a:latin typeface="+mn-lt"/>
          <a:ea typeface="+mn-ea"/>
          <a:cs typeface="+mn-cs"/>
        </a:defRPr>
      </a:lvl4pPr>
      <a:lvl5pPr marL="7223120" indent="-802569" algn="l" defTabSz="3210276" rtl="0" eaLnBrk="1" latinLnBrk="0" hangingPunct="1">
        <a:lnSpc>
          <a:spcPct val="90000"/>
        </a:lnSpc>
        <a:spcBef>
          <a:spcPts val="1755"/>
        </a:spcBef>
        <a:buFont typeface="Arial" panose="020B0604020202020204" pitchFamily="34" charset="0"/>
        <a:buChar char="•"/>
        <a:defRPr sz="6319" kern="1200">
          <a:solidFill>
            <a:schemeClr val="tx1"/>
          </a:solidFill>
          <a:latin typeface="+mn-lt"/>
          <a:ea typeface="+mn-ea"/>
          <a:cs typeface="+mn-cs"/>
        </a:defRPr>
      </a:lvl5pPr>
      <a:lvl6pPr marL="8828258" indent="-802569" algn="l" defTabSz="3210276" rtl="0" eaLnBrk="1" latinLnBrk="0" hangingPunct="1">
        <a:lnSpc>
          <a:spcPct val="90000"/>
        </a:lnSpc>
        <a:spcBef>
          <a:spcPts val="1755"/>
        </a:spcBef>
        <a:buFont typeface="Arial" panose="020B0604020202020204" pitchFamily="34" charset="0"/>
        <a:buChar char="•"/>
        <a:defRPr sz="6319" kern="1200">
          <a:solidFill>
            <a:schemeClr val="tx1"/>
          </a:solidFill>
          <a:latin typeface="+mn-lt"/>
          <a:ea typeface="+mn-ea"/>
          <a:cs typeface="+mn-cs"/>
        </a:defRPr>
      </a:lvl6pPr>
      <a:lvl7pPr marL="10433395" indent="-802569" algn="l" defTabSz="3210276" rtl="0" eaLnBrk="1" latinLnBrk="0" hangingPunct="1">
        <a:lnSpc>
          <a:spcPct val="90000"/>
        </a:lnSpc>
        <a:spcBef>
          <a:spcPts val="1755"/>
        </a:spcBef>
        <a:buFont typeface="Arial" panose="020B0604020202020204" pitchFamily="34" charset="0"/>
        <a:buChar char="•"/>
        <a:defRPr sz="6319" kern="1200">
          <a:solidFill>
            <a:schemeClr val="tx1"/>
          </a:solidFill>
          <a:latin typeface="+mn-lt"/>
          <a:ea typeface="+mn-ea"/>
          <a:cs typeface="+mn-cs"/>
        </a:defRPr>
      </a:lvl7pPr>
      <a:lvl8pPr marL="12038533" indent="-802569" algn="l" defTabSz="3210276" rtl="0" eaLnBrk="1" latinLnBrk="0" hangingPunct="1">
        <a:lnSpc>
          <a:spcPct val="90000"/>
        </a:lnSpc>
        <a:spcBef>
          <a:spcPts val="1755"/>
        </a:spcBef>
        <a:buFont typeface="Arial" panose="020B0604020202020204" pitchFamily="34" charset="0"/>
        <a:buChar char="•"/>
        <a:defRPr sz="6319" kern="1200">
          <a:solidFill>
            <a:schemeClr val="tx1"/>
          </a:solidFill>
          <a:latin typeface="+mn-lt"/>
          <a:ea typeface="+mn-ea"/>
          <a:cs typeface="+mn-cs"/>
        </a:defRPr>
      </a:lvl8pPr>
      <a:lvl9pPr marL="13643671" indent="-802569" algn="l" defTabSz="3210276" rtl="0" eaLnBrk="1" latinLnBrk="0" hangingPunct="1">
        <a:lnSpc>
          <a:spcPct val="90000"/>
        </a:lnSpc>
        <a:spcBef>
          <a:spcPts val="1755"/>
        </a:spcBef>
        <a:buFont typeface="Arial" panose="020B0604020202020204" pitchFamily="34" charset="0"/>
        <a:buChar char="•"/>
        <a:defRPr sz="6319" kern="1200">
          <a:solidFill>
            <a:schemeClr val="tx1"/>
          </a:solidFill>
          <a:latin typeface="+mn-lt"/>
          <a:ea typeface="+mn-ea"/>
          <a:cs typeface="+mn-cs"/>
        </a:defRPr>
      </a:lvl9pPr>
    </p:bodyStyle>
    <p:otherStyle>
      <a:defPPr>
        <a:defRPr lang="en-US"/>
      </a:defPPr>
      <a:lvl1pPr marL="0" algn="l" defTabSz="3210276" rtl="0" eaLnBrk="1" latinLnBrk="0" hangingPunct="1">
        <a:defRPr sz="6319" kern="1200">
          <a:solidFill>
            <a:schemeClr val="tx1"/>
          </a:solidFill>
          <a:latin typeface="+mn-lt"/>
          <a:ea typeface="+mn-ea"/>
          <a:cs typeface="+mn-cs"/>
        </a:defRPr>
      </a:lvl1pPr>
      <a:lvl2pPr marL="1605138" algn="l" defTabSz="3210276" rtl="0" eaLnBrk="1" latinLnBrk="0" hangingPunct="1">
        <a:defRPr sz="6319" kern="1200">
          <a:solidFill>
            <a:schemeClr val="tx1"/>
          </a:solidFill>
          <a:latin typeface="+mn-lt"/>
          <a:ea typeface="+mn-ea"/>
          <a:cs typeface="+mn-cs"/>
        </a:defRPr>
      </a:lvl2pPr>
      <a:lvl3pPr marL="3210276" algn="l" defTabSz="3210276" rtl="0" eaLnBrk="1" latinLnBrk="0" hangingPunct="1">
        <a:defRPr sz="6319" kern="1200">
          <a:solidFill>
            <a:schemeClr val="tx1"/>
          </a:solidFill>
          <a:latin typeface="+mn-lt"/>
          <a:ea typeface="+mn-ea"/>
          <a:cs typeface="+mn-cs"/>
        </a:defRPr>
      </a:lvl3pPr>
      <a:lvl4pPr marL="4815413" algn="l" defTabSz="3210276" rtl="0" eaLnBrk="1" latinLnBrk="0" hangingPunct="1">
        <a:defRPr sz="6319" kern="1200">
          <a:solidFill>
            <a:schemeClr val="tx1"/>
          </a:solidFill>
          <a:latin typeface="+mn-lt"/>
          <a:ea typeface="+mn-ea"/>
          <a:cs typeface="+mn-cs"/>
        </a:defRPr>
      </a:lvl4pPr>
      <a:lvl5pPr marL="6420551" algn="l" defTabSz="3210276" rtl="0" eaLnBrk="1" latinLnBrk="0" hangingPunct="1">
        <a:defRPr sz="6319" kern="1200">
          <a:solidFill>
            <a:schemeClr val="tx1"/>
          </a:solidFill>
          <a:latin typeface="+mn-lt"/>
          <a:ea typeface="+mn-ea"/>
          <a:cs typeface="+mn-cs"/>
        </a:defRPr>
      </a:lvl5pPr>
      <a:lvl6pPr marL="8025689" algn="l" defTabSz="3210276" rtl="0" eaLnBrk="1" latinLnBrk="0" hangingPunct="1">
        <a:defRPr sz="6319" kern="1200">
          <a:solidFill>
            <a:schemeClr val="tx1"/>
          </a:solidFill>
          <a:latin typeface="+mn-lt"/>
          <a:ea typeface="+mn-ea"/>
          <a:cs typeface="+mn-cs"/>
        </a:defRPr>
      </a:lvl6pPr>
      <a:lvl7pPr marL="9630827" algn="l" defTabSz="3210276" rtl="0" eaLnBrk="1" latinLnBrk="0" hangingPunct="1">
        <a:defRPr sz="6319" kern="1200">
          <a:solidFill>
            <a:schemeClr val="tx1"/>
          </a:solidFill>
          <a:latin typeface="+mn-lt"/>
          <a:ea typeface="+mn-ea"/>
          <a:cs typeface="+mn-cs"/>
        </a:defRPr>
      </a:lvl7pPr>
      <a:lvl8pPr marL="11235964" algn="l" defTabSz="3210276" rtl="0" eaLnBrk="1" latinLnBrk="0" hangingPunct="1">
        <a:defRPr sz="6319" kern="1200">
          <a:solidFill>
            <a:schemeClr val="tx1"/>
          </a:solidFill>
          <a:latin typeface="+mn-lt"/>
          <a:ea typeface="+mn-ea"/>
          <a:cs typeface="+mn-cs"/>
        </a:defRPr>
      </a:lvl8pPr>
      <a:lvl9pPr marL="12841102" algn="l" defTabSz="3210276" rtl="0" eaLnBrk="1" latinLnBrk="0" hangingPunct="1">
        <a:defRPr sz="631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BB014BE-F9D6-7CE2-CEEC-D08F092DAF03}"/>
              </a:ext>
            </a:extLst>
          </p:cNvPr>
          <p:cNvPicPr>
            <a:picLocks noChangeAspect="1"/>
          </p:cNvPicPr>
          <p:nvPr/>
        </p:nvPicPr>
        <p:blipFill rotWithShape="1">
          <a:blip r:embed="rId3">
            <a:extLst>
              <a:ext uri="{28A0092B-C50C-407E-A947-70E740481C1C}">
                <a14:useLocalDpi xmlns:a14="http://schemas.microsoft.com/office/drawing/2010/main" val="0"/>
              </a:ext>
            </a:extLst>
          </a:blip>
          <a:srcRect l="9859" t="23894" r="12354" b="22163"/>
          <a:stretch/>
        </p:blipFill>
        <p:spPr>
          <a:xfrm>
            <a:off x="17488112" y="7780142"/>
            <a:ext cx="20707548" cy="7954702"/>
          </a:xfrm>
          <a:prstGeom prst="rect">
            <a:avLst/>
          </a:prstGeom>
        </p:spPr>
      </p:pic>
      <p:sp>
        <p:nvSpPr>
          <p:cNvPr id="41" name="Title 11">
            <a:extLst>
              <a:ext uri="{FF2B5EF4-FFF2-40B4-BE49-F238E27FC236}">
                <a16:creationId xmlns:a16="http://schemas.microsoft.com/office/drawing/2014/main" id="{8785E597-B0C8-4CA8-9A56-A0F3996D088D}"/>
              </a:ext>
            </a:extLst>
          </p:cNvPr>
          <p:cNvSpPr txBox="1"/>
          <p:nvPr/>
        </p:nvSpPr>
        <p:spPr>
          <a:xfrm>
            <a:off x="4582319" y="1274270"/>
            <a:ext cx="33639125" cy="2526369"/>
          </a:xfrm>
          <a:prstGeom prst="rect">
            <a:avLst/>
          </a:prstGeom>
        </p:spPr>
        <p:txBody>
          <a:bodyPr lIns="117737" tIns="58868" rIns="117737" bIns="58868"/>
          <a:lstStyle>
            <a:defPPr>
              <a:defRPr kern="1200"/>
            </a:defPPr>
            <a:lvl1pPr algn="ctr" defTabSz="4389028" rtl="0" eaLnBrk="1" latinLnBrk="0" hangingPunct="1">
              <a:spcBef>
                <a:spcPct val="0"/>
              </a:spcBef>
              <a:buNone/>
              <a:defRPr sz="13400" kern="1200">
                <a:solidFill>
                  <a:schemeClr val="tx1"/>
                </a:solidFill>
                <a:latin typeface="+mj-lt"/>
                <a:ea typeface="+mj-ea"/>
                <a:cs typeface="+mj-cs"/>
              </a:defRPr>
            </a:lvl1pPr>
          </a:lstStyle>
          <a:p>
            <a:r>
              <a:rPr lang="en-US" sz="7100" b="1" i="0" dirty="0">
                <a:solidFill>
                  <a:schemeClr val="accent1">
                    <a:lumMod val="75000"/>
                  </a:schemeClr>
                </a:solidFill>
                <a:effectLst/>
                <a:latin typeface="Poppins" panose="00000500000000000000" pitchFamily="2" charset="0"/>
                <a:cs typeface="Poppins" panose="00000500000000000000" pitchFamily="2" charset="0"/>
              </a:rPr>
              <a:t>Diffusion-based Latent Image Generation with Label Conditioning:</a:t>
            </a:r>
          </a:p>
          <a:p>
            <a:r>
              <a:rPr lang="en-US" sz="7100" b="1" i="0" dirty="0">
                <a:solidFill>
                  <a:schemeClr val="accent1">
                    <a:lumMod val="75000"/>
                  </a:schemeClr>
                </a:solidFill>
                <a:effectLst/>
                <a:latin typeface="Poppins" panose="00000500000000000000" pitchFamily="2" charset="0"/>
                <a:cs typeface="Poppins" panose="00000500000000000000" pitchFamily="2" charset="0"/>
              </a:rPr>
              <a:t> A Score-Based Approach</a:t>
            </a:r>
            <a:r>
              <a:rPr lang="en-US" sz="7100" b="1" dirty="0">
                <a:solidFill>
                  <a:schemeClr val="accent1">
                    <a:lumMod val="75000"/>
                  </a:schemeClr>
                </a:solidFill>
                <a:latin typeface="Poppins" panose="00000500000000000000" pitchFamily="2" charset="0"/>
                <a:cs typeface="Poppins" panose="00000500000000000000" pitchFamily="2" charset="0"/>
              </a:rPr>
              <a:t> </a:t>
            </a:r>
          </a:p>
        </p:txBody>
      </p:sp>
      <p:sp>
        <p:nvSpPr>
          <p:cNvPr id="42" name="Text Placeholder 16">
            <a:extLst>
              <a:ext uri="{FF2B5EF4-FFF2-40B4-BE49-F238E27FC236}">
                <a16:creationId xmlns:a16="http://schemas.microsoft.com/office/drawing/2014/main" id="{EBC3B70E-A392-4069-A147-C1FCF37051AF}"/>
              </a:ext>
            </a:extLst>
          </p:cNvPr>
          <p:cNvSpPr txBox="1"/>
          <p:nvPr/>
        </p:nvSpPr>
        <p:spPr>
          <a:xfrm>
            <a:off x="4582319" y="3860006"/>
            <a:ext cx="33639125" cy="1608524"/>
          </a:xfrm>
          <a:prstGeom prst="rect">
            <a:avLst/>
          </a:prstGeom>
        </p:spPr>
        <p:txBody>
          <a:bodyPr lIns="117737" tIns="58868" rIns="117737" bIns="58868">
            <a:spAutoFit/>
          </a:bodyPr>
          <a:lstStyle>
            <a:defPPr>
              <a:defRPr kern="1200"/>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pPr algn="ctr"/>
            <a:r>
              <a:rPr lang="en-US" sz="4400" b="1" dirty="0">
                <a:latin typeface="Poppins" panose="00000500000000000000" pitchFamily="2" charset="0"/>
                <a:cs typeface="Poppins" panose="00000500000000000000" pitchFamily="2" charset="0"/>
              </a:rPr>
              <a:t>Supervisor: Dr. Mohammad Ashrafuzzaman khan</a:t>
            </a:r>
          </a:p>
          <a:p>
            <a:pPr algn="ctr"/>
            <a:r>
              <a:rPr lang="en-US" sz="4400" b="1" dirty="0">
                <a:latin typeface="Poppins" panose="00000500000000000000" pitchFamily="2" charset="0"/>
                <a:cs typeface="Poppins" panose="00000500000000000000" pitchFamily="2" charset="0"/>
              </a:rPr>
              <a:t>Jiaul Haque Saboj, Sadia Sifati Shammee, Tawsif Mahmud</a:t>
            </a:r>
          </a:p>
        </p:txBody>
      </p:sp>
      <p:sp>
        <p:nvSpPr>
          <p:cNvPr id="46" name="Rectangle 45">
            <a:extLst>
              <a:ext uri="{FF2B5EF4-FFF2-40B4-BE49-F238E27FC236}">
                <a16:creationId xmlns:a16="http://schemas.microsoft.com/office/drawing/2014/main" id="{2C718E78-BDD8-4BAD-851F-D423AE935B0D}"/>
              </a:ext>
            </a:extLst>
          </p:cNvPr>
          <p:cNvSpPr/>
          <p:nvPr/>
        </p:nvSpPr>
        <p:spPr>
          <a:xfrm>
            <a:off x="1532036" y="7441795"/>
            <a:ext cx="13197114" cy="8186381"/>
          </a:xfrm>
          <a:prstGeom prst="rect">
            <a:avLst/>
          </a:prstGeom>
          <a:noFill/>
          <a:ln w="762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latin typeface="+mj-lt"/>
            </a:endParaRPr>
          </a:p>
        </p:txBody>
      </p:sp>
      <p:sp>
        <p:nvSpPr>
          <p:cNvPr id="48" name="Rectangle 47">
            <a:extLst>
              <a:ext uri="{FF2B5EF4-FFF2-40B4-BE49-F238E27FC236}">
                <a16:creationId xmlns:a16="http://schemas.microsoft.com/office/drawing/2014/main" id="{3E6D1C9C-2516-4738-BC80-673A19ECE5BD}"/>
              </a:ext>
            </a:extLst>
          </p:cNvPr>
          <p:cNvSpPr/>
          <p:nvPr/>
        </p:nvSpPr>
        <p:spPr>
          <a:xfrm>
            <a:off x="31703863" y="7123267"/>
            <a:ext cx="9250759" cy="85049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p>
        </p:txBody>
      </p:sp>
      <p:sp>
        <p:nvSpPr>
          <p:cNvPr id="50" name="Rectangle 49">
            <a:extLst>
              <a:ext uri="{FF2B5EF4-FFF2-40B4-BE49-F238E27FC236}">
                <a16:creationId xmlns:a16="http://schemas.microsoft.com/office/drawing/2014/main" id="{2EC9A64B-144F-4668-B416-097C0312FF96}"/>
              </a:ext>
            </a:extLst>
          </p:cNvPr>
          <p:cNvSpPr/>
          <p:nvPr/>
        </p:nvSpPr>
        <p:spPr>
          <a:xfrm>
            <a:off x="11800714" y="17054778"/>
            <a:ext cx="9250759" cy="143134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p>
        </p:txBody>
      </p:sp>
      <p:sp>
        <p:nvSpPr>
          <p:cNvPr id="51" name="Rectangle 50">
            <a:extLst>
              <a:ext uri="{FF2B5EF4-FFF2-40B4-BE49-F238E27FC236}">
                <a16:creationId xmlns:a16="http://schemas.microsoft.com/office/drawing/2014/main" id="{BF801B80-E24E-4773-AC4E-37DC17B0424E}"/>
              </a:ext>
            </a:extLst>
          </p:cNvPr>
          <p:cNvSpPr/>
          <p:nvPr/>
        </p:nvSpPr>
        <p:spPr>
          <a:xfrm>
            <a:off x="1937543" y="15494751"/>
            <a:ext cx="12954000" cy="13560610"/>
          </a:xfrm>
          <a:prstGeom prst="rect">
            <a:avLst/>
          </a:prstGeom>
          <a:noFill/>
          <a:ln w="984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p>
        </p:txBody>
      </p:sp>
      <p:sp>
        <p:nvSpPr>
          <p:cNvPr id="52" name="Rectangle 51">
            <a:extLst>
              <a:ext uri="{FF2B5EF4-FFF2-40B4-BE49-F238E27FC236}">
                <a16:creationId xmlns:a16="http://schemas.microsoft.com/office/drawing/2014/main" id="{F6D8A1CF-B987-4F36-8586-4BEDACCCAB04}"/>
              </a:ext>
            </a:extLst>
          </p:cNvPr>
          <p:cNvSpPr/>
          <p:nvPr/>
        </p:nvSpPr>
        <p:spPr>
          <a:xfrm>
            <a:off x="31582024" y="16388813"/>
            <a:ext cx="9250759" cy="92610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p>
        </p:txBody>
      </p:sp>
      <p:sp>
        <p:nvSpPr>
          <p:cNvPr id="53" name="TextBox 52">
            <a:extLst>
              <a:ext uri="{FF2B5EF4-FFF2-40B4-BE49-F238E27FC236}">
                <a16:creationId xmlns:a16="http://schemas.microsoft.com/office/drawing/2014/main" id="{B9BDD4D7-12C6-4DBA-AD93-2C88BC17BC8B}"/>
              </a:ext>
            </a:extLst>
          </p:cNvPr>
          <p:cNvSpPr txBox="1"/>
          <p:nvPr/>
        </p:nvSpPr>
        <p:spPr>
          <a:xfrm>
            <a:off x="1917266" y="8778818"/>
            <a:ext cx="12426654" cy="6001643"/>
          </a:xfrm>
          <a:prstGeom prst="rect">
            <a:avLst/>
          </a:prstGeom>
          <a:noFill/>
        </p:spPr>
        <p:txBody>
          <a:bodyPr wrap="square" rtlCol="0">
            <a:spAutoFit/>
          </a:bodyPr>
          <a:lstStyle>
            <a:defPPr>
              <a:defRPr kern="1200"/>
            </a:defPPr>
          </a:lstStyle>
          <a:p>
            <a:pPr algn="just"/>
            <a:r>
              <a:rPr lang="en-US" sz="3200" dirty="0">
                <a:latin typeface="Poppins" panose="00000500000000000000" pitchFamily="2" charset="0"/>
                <a:ea typeface="Open Sans" panose="020B0606030504020204" pitchFamily="34" charset="0"/>
                <a:cs typeface="Poppins" panose="00000500000000000000" pitchFamily="2" charset="0"/>
              </a:rPr>
              <a:t>We represent a score-based strategy for creating images incorporating label conditioning, diffusion models, and latent space modeling. Our method produces a wide range of high-quality images that match particular labels by utilizing diffusion models and taking label information into account. We iteratively update the latent space via score estimation to obtain precise label representation. Experiment results show how well our method produces realistic images with fine-grained label control. Our score based methodology provides a flexible framework for precise label-guided image production, opening up</a:t>
            </a:r>
          </a:p>
          <a:p>
            <a:pPr algn="just"/>
            <a:r>
              <a:rPr lang="en-US" sz="3200" dirty="0">
                <a:latin typeface="Poppins" panose="00000500000000000000" pitchFamily="2" charset="0"/>
                <a:ea typeface="Open Sans" panose="020B0606030504020204" pitchFamily="34" charset="0"/>
                <a:cs typeface="Poppins" panose="00000500000000000000" pitchFamily="2" charset="0"/>
              </a:rPr>
              <a:t>possibilities in computer vision and artistic design.</a:t>
            </a:r>
          </a:p>
        </p:txBody>
      </p:sp>
      <p:sp>
        <p:nvSpPr>
          <p:cNvPr id="54" name="TextBox 53">
            <a:extLst>
              <a:ext uri="{FF2B5EF4-FFF2-40B4-BE49-F238E27FC236}">
                <a16:creationId xmlns:a16="http://schemas.microsoft.com/office/drawing/2014/main" id="{E4864E4E-50A2-403F-84B8-E4F7E820612B}"/>
              </a:ext>
            </a:extLst>
          </p:cNvPr>
          <p:cNvSpPr txBox="1"/>
          <p:nvPr/>
        </p:nvSpPr>
        <p:spPr>
          <a:xfrm>
            <a:off x="1937545" y="7798138"/>
            <a:ext cx="8830270" cy="1015663"/>
          </a:xfrm>
          <a:prstGeom prst="rect">
            <a:avLst/>
          </a:prstGeom>
          <a:noFill/>
          <a:ln>
            <a:noFill/>
          </a:ln>
        </p:spPr>
        <p:txBody>
          <a:bodyPr wrap="square" rtlCol="0">
            <a:spAutoFit/>
          </a:bodyPr>
          <a:lstStyle>
            <a:defPPr>
              <a:defRPr kern="1200"/>
            </a:defPPr>
          </a:lstStyle>
          <a:p>
            <a:r>
              <a:rPr lang="en-US" sz="6000" b="1" dirty="0">
                <a:latin typeface="Poppins" panose="00000500000000000000" pitchFamily="2" charset="0"/>
                <a:cs typeface="Poppins" panose="00000500000000000000" pitchFamily="2" charset="0"/>
              </a:rPr>
              <a:t>ABSTRACT</a:t>
            </a:r>
          </a:p>
        </p:txBody>
      </p:sp>
      <p:sp>
        <p:nvSpPr>
          <p:cNvPr id="55" name="Rectangle 54">
            <a:extLst>
              <a:ext uri="{FF2B5EF4-FFF2-40B4-BE49-F238E27FC236}">
                <a16:creationId xmlns:a16="http://schemas.microsoft.com/office/drawing/2014/main" id="{32418A42-DDE0-497E-98DF-5F9BFF98DA6B}"/>
              </a:ext>
            </a:extLst>
          </p:cNvPr>
          <p:cNvSpPr/>
          <p:nvPr/>
        </p:nvSpPr>
        <p:spPr>
          <a:xfrm>
            <a:off x="31582024" y="26282146"/>
            <a:ext cx="9250759" cy="336221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p>
        </p:txBody>
      </p:sp>
      <p:sp>
        <p:nvSpPr>
          <p:cNvPr id="60" name="TextBox 59">
            <a:extLst>
              <a:ext uri="{FF2B5EF4-FFF2-40B4-BE49-F238E27FC236}">
                <a16:creationId xmlns:a16="http://schemas.microsoft.com/office/drawing/2014/main" id="{22B0201C-B275-4172-AE5F-42B6EA405F41}"/>
              </a:ext>
            </a:extLst>
          </p:cNvPr>
          <p:cNvSpPr txBox="1"/>
          <p:nvPr/>
        </p:nvSpPr>
        <p:spPr>
          <a:xfrm>
            <a:off x="21325681" y="14832806"/>
            <a:ext cx="12636895" cy="584775"/>
          </a:xfrm>
          <a:prstGeom prst="rect">
            <a:avLst/>
          </a:prstGeom>
          <a:noFill/>
        </p:spPr>
        <p:txBody>
          <a:bodyPr wrap="square" rtlCol="0">
            <a:spAutoFit/>
          </a:bodyPr>
          <a:lstStyle>
            <a:defPPr>
              <a:defRPr kern="1200"/>
            </a:defPPr>
          </a:lstStyle>
          <a:p>
            <a:pPr algn="ctr"/>
            <a:r>
              <a:rPr lang="en-US" sz="3200" b="1" dirty="0">
                <a:latin typeface="Poppins" panose="00000500000000000000" pitchFamily="2" charset="0"/>
                <a:ea typeface="Open Sans" panose="020B0606030504020204" pitchFamily="34" charset="0"/>
                <a:cs typeface="Poppins" panose="00000500000000000000" pitchFamily="2" charset="0"/>
              </a:rPr>
              <a:t>Figure: Process Diagram</a:t>
            </a:r>
          </a:p>
        </p:txBody>
      </p:sp>
      <p:sp>
        <p:nvSpPr>
          <p:cNvPr id="65" name="TextBox 64">
            <a:extLst>
              <a:ext uri="{FF2B5EF4-FFF2-40B4-BE49-F238E27FC236}">
                <a16:creationId xmlns:a16="http://schemas.microsoft.com/office/drawing/2014/main" id="{68744D3E-CEF9-4748-9719-25AAABF27BDD}"/>
              </a:ext>
            </a:extLst>
          </p:cNvPr>
          <p:cNvSpPr txBox="1"/>
          <p:nvPr/>
        </p:nvSpPr>
        <p:spPr>
          <a:xfrm>
            <a:off x="15305881" y="7798138"/>
            <a:ext cx="8966622" cy="1015663"/>
          </a:xfrm>
          <a:prstGeom prst="rect">
            <a:avLst/>
          </a:prstGeom>
          <a:noFill/>
        </p:spPr>
        <p:txBody>
          <a:bodyPr wrap="square" rtlCol="0">
            <a:spAutoFit/>
          </a:bodyPr>
          <a:lstStyle>
            <a:defPPr>
              <a:defRPr kern="1200"/>
            </a:defPPr>
          </a:lstStyle>
          <a:p>
            <a:r>
              <a:rPr lang="en-US" sz="6000" b="1" dirty="0">
                <a:latin typeface="Poppins" panose="00000500000000000000" pitchFamily="2" charset="0"/>
                <a:cs typeface="Poppins" panose="00000500000000000000" pitchFamily="2" charset="0"/>
              </a:rPr>
              <a:t>PROCESS DIAGRAM</a:t>
            </a:r>
          </a:p>
        </p:txBody>
      </p:sp>
      <p:pic>
        <p:nvPicPr>
          <p:cNvPr id="3" name="Picture 2">
            <a:extLst>
              <a:ext uri="{FF2B5EF4-FFF2-40B4-BE49-F238E27FC236}">
                <a16:creationId xmlns:a16="http://schemas.microsoft.com/office/drawing/2014/main" id="{133239A6-630D-48A4-449C-F5C4588C88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9140" y="1219852"/>
            <a:ext cx="4236541" cy="5078554"/>
          </a:xfrm>
          <a:prstGeom prst="rect">
            <a:avLst/>
          </a:prstGeom>
        </p:spPr>
      </p:pic>
      <p:sp>
        <p:nvSpPr>
          <p:cNvPr id="4" name="Text Placeholder 16">
            <a:extLst>
              <a:ext uri="{FF2B5EF4-FFF2-40B4-BE49-F238E27FC236}">
                <a16:creationId xmlns:a16="http://schemas.microsoft.com/office/drawing/2014/main" id="{071DAB74-6325-0D5E-1213-06E3EA2A4CE0}"/>
              </a:ext>
            </a:extLst>
          </p:cNvPr>
          <p:cNvSpPr txBox="1"/>
          <p:nvPr/>
        </p:nvSpPr>
        <p:spPr>
          <a:xfrm>
            <a:off x="4582318" y="5773905"/>
            <a:ext cx="33639125" cy="857550"/>
          </a:xfrm>
          <a:prstGeom prst="rect">
            <a:avLst/>
          </a:prstGeom>
        </p:spPr>
        <p:txBody>
          <a:bodyPr lIns="117737" tIns="58868" rIns="117737" bIns="58868">
            <a:spAutoFit/>
          </a:bodyPr>
          <a:lstStyle>
            <a:defPPr>
              <a:defRPr kern="1200"/>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pPr algn="ctr"/>
            <a:r>
              <a:rPr lang="en-US" sz="4800" b="1" dirty="0">
                <a:solidFill>
                  <a:schemeClr val="bg1">
                    <a:lumMod val="50000"/>
                  </a:schemeClr>
                </a:solidFill>
                <a:latin typeface="Poppins" panose="00000500000000000000" pitchFamily="2" charset="0"/>
                <a:cs typeface="Poppins" panose="00000500000000000000" pitchFamily="2" charset="0"/>
              </a:rPr>
              <a:t>Department of Electrical and Computer Engineering, North South University</a:t>
            </a:r>
          </a:p>
        </p:txBody>
      </p:sp>
      <p:sp>
        <p:nvSpPr>
          <p:cNvPr id="17" name="TextBox 16">
            <a:extLst>
              <a:ext uri="{FF2B5EF4-FFF2-40B4-BE49-F238E27FC236}">
                <a16:creationId xmlns:a16="http://schemas.microsoft.com/office/drawing/2014/main" id="{F55312C8-B172-57D5-5C9A-2C8CCAF7DE29}"/>
              </a:ext>
            </a:extLst>
          </p:cNvPr>
          <p:cNvSpPr txBox="1"/>
          <p:nvPr/>
        </p:nvSpPr>
        <p:spPr>
          <a:xfrm>
            <a:off x="15305881" y="17572977"/>
            <a:ext cx="7663879" cy="10926068"/>
          </a:xfrm>
          <a:prstGeom prst="rect">
            <a:avLst/>
          </a:prstGeom>
          <a:noFill/>
        </p:spPr>
        <p:txBody>
          <a:bodyPr wrap="square" rtlCol="0">
            <a:spAutoFit/>
          </a:bodyPr>
          <a:lstStyle>
            <a:defPPr>
              <a:defRPr kern="1200"/>
            </a:defPPr>
          </a:lstStyle>
          <a:p>
            <a:pPr algn="just"/>
            <a:r>
              <a:rPr lang="en-US" sz="3200" dirty="0">
                <a:latin typeface="Poppins" panose="00000500000000000000" pitchFamily="2" charset="0"/>
                <a:ea typeface="Open Sans" panose="020B0606030504020204" pitchFamily="34" charset="0"/>
                <a:cs typeface="Poppins" panose="00000500000000000000" pitchFamily="2" charset="0"/>
              </a:rPr>
              <a:t>As we look to the future, our research endeavors revolve around broadening the scope of our investigation to encompass various datasets of diverse complexities. Despite the challenges posed by limited computational resources, we conducted preliminary experiments on distinct flower datasets, albeit without employing conditioning techniques, yielding promising outcomes. Moving forward, our primary objective is to enhance the precision and quality of our results by incorporating label conditional approaches. Furthermore, we are committed to exploring novel conditioning techniques, such as image conditioning, in order to push the boundaries of generative models for advanced image generation and synthesis.</a:t>
            </a:r>
          </a:p>
        </p:txBody>
      </p:sp>
      <p:sp>
        <p:nvSpPr>
          <p:cNvPr id="19" name="TextBox 18">
            <a:extLst>
              <a:ext uri="{FF2B5EF4-FFF2-40B4-BE49-F238E27FC236}">
                <a16:creationId xmlns:a16="http://schemas.microsoft.com/office/drawing/2014/main" id="{F17A1575-6FD5-F82A-6324-6768BDB6C224}"/>
              </a:ext>
            </a:extLst>
          </p:cNvPr>
          <p:cNvSpPr txBox="1"/>
          <p:nvPr/>
        </p:nvSpPr>
        <p:spPr>
          <a:xfrm>
            <a:off x="1861243" y="16330354"/>
            <a:ext cx="8830270" cy="1015663"/>
          </a:xfrm>
          <a:prstGeom prst="rect">
            <a:avLst/>
          </a:prstGeom>
          <a:noFill/>
        </p:spPr>
        <p:txBody>
          <a:bodyPr wrap="square" rtlCol="0">
            <a:spAutoFit/>
          </a:bodyPr>
          <a:lstStyle>
            <a:defPPr>
              <a:defRPr kern="1200"/>
            </a:defPPr>
          </a:lstStyle>
          <a:p>
            <a:r>
              <a:rPr lang="en-US" sz="6000" b="1" dirty="0">
                <a:latin typeface="Poppins" panose="00000500000000000000" pitchFamily="2" charset="0"/>
                <a:cs typeface="Poppins" panose="00000500000000000000" pitchFamily="2" charset="0"/>
              </a:rPr>
              <a:t>METHODOLOGY</a:t>
            </a:r>
          </a:p>
        </p:txBody>
      </p:sp>
      <p:sp>
        <p:nvSpPr>
          <p:cNvPr id="20" name="TextBox 19">
            <a:extLst>
              <a:ext uri="{FF2B5EF4-FFF2-40B4-BE49-F238E27FC236}">
                <a16:creationId xmlns:a16="http://schemas.microsoft.com/office/drawing/2014/main" id="{139C7001-48A6-AFB5-27AA-323C40D36D2E}"/>
              </a:ext>
            </a:extLst>
          </p:cNvPr>
          <p:cNvSpPr txBox="1"/>
          <p:nvPr/>
        </p:nvSpPr>
        <p:spPr>
          <a:xfrm>
            <a:off x="1894681" y="17558921"/>
            <a:ext cx="12426654" cy="6494085"/>
          </a:xfrm>
          <a:prstGeom prst="rect">
            <a:avLst/>
          </a:prstGeom>
          <a:noFill/>
        </p:spPr>
        <p:txBody>
          <a:bodyPr wrap="square" rtlCol="0">
            <a:spAutoFit/>
          </a:bodyPr>
          <a:lstStyle>
            <a:defPPr>
              <a:defRPr kern="1200"/>
            </a:defPPr>
          </a:lstStyle>
          <a:p>
            <a:pPr algn="just"/>
            <a:r>
              <a:rPr lang="en-US" sz="3200" dirty="0">
                <a:latin typeface="Poppins" panose="00000500000000000000" pitchFamily="2" charset="0"/>
                <a:ea typeface="Open Sans" panose="020B0606030504020204" pitchFamily="34" charset="0"/>
                <a:cs typeface="Poppins" panose="00000500000000000000" pitchFamily="2" charset="0"/>
              </a:rPr>
              <a:t>Our project involves a systematic methodology to generate label-conditioned images using a diffusion model. We begin by preprocessing the MNIST and Fashion MNIST datasets, ensuring proper normalization and incorporating label conditioning. Through rigorous training, we deploy a U-Net architecture to effectively denoise the images and enable accurate generation. Leveraging the power of latent space embeddings, we capture the underlying distribution of the data, facilitating conditional image generation. This approach allows us to seamlessly integrate label conditioning, enabling us to produce images with specific attributes or characteristics associated with the provided labels.</a:t>
            </a:r>
          </a:p>
        </p:txBody>
      </p:sp>
      <p:sp>
        <p:nvSpPr>
          <p:cNvPr id="6" name="TextBox 5">
            <a:extLst>
              <a:ext uri="{FF2B5EF4-FFF2-40B4-BE49-F238E27FC236}">
                <a16:creationId xmlns:a16="http://schemas.microsoft.com/office/drawing/2014/main" id="{2FE2CEEC-3707-E861-EA68-FC379BEE8632}"/>
              </a:ext>
            </a:extLst>
          </p:cNvPr>
          <p:cNvSpPr txBox="1"/>
          <p:nvPr/>
        </p:nvSpPr>
        <p:spPr>
          <a:xfrm>
            <a:off x="15305881" y="16331743"/>
            <a:ext cx="8830270" cy="1015663"/>
          </a:xfrm>
          <a:prstGeom prst="rect">
            <a:avLst/>
          </a:prstGeom>
          <a:noFill/>
        </p:spPr>
        <p:txBody>
          <a:bodyPr wrap="square" rtlCol="0">
            <a:spAutoFit/>
          </a:bodyPr>
          <a:lstStyle>
            <a:defPPr>
              <a:defRPr kern="1200"/>
            </a:defPPr>
          </a:lstStyle>
          <a:p>
            <a:r>
              <a:rPr lang="en-US" sz="6000" b="1" dirty="0">
                <a:latin typeface="Poppins" panose="00000500000000000000" pitchFamily="2" charset="0"/>
                <a:cs typeface="Poppins" panose="00000500000000000000" pitchFamily="2" charset="0"/>
              </a:rPr>
              <a:t>FUTURE WORK</a:t>
            </a:r>
          </a:p>
        </p:txBody>
      </p:sp>
      <p:sp>
        <p:nvSpPr>
          <p:cNvPr id="7" name="TextBox 6">
            <a:extLst>
              <a:ext uri="{FF2B5EF4-FFF2-40B4-BE49-F238E27FC236}">
                <a16:creationId xmlns:a16="http://schemas.microsoft.com/office/drawing/2014/main" id="{23970FCB-81D5-296E-D3AA-8E126A56654C}"/>
              </a:ext>
            </a:extLst>
          </p:cNvPr>
          <p:cNvSpPr txBox="1"/>
          <p:nvPr/>
        </p:nvSpPr>
        <p:spPr>
          <a:xfrm>
            <a:off x="29936281" y="16326477"/>
            <a:ext cx="8830270" cy="1015663"/>
          </a:xfrm>
          <a:prstGeom prst="rect">
            <a:avLst/>
          </a:prstGeom>
          <a:noFill/>
        </p:spPr>
        <p:txBody>
          <a:bodyPr wrap="square" rtlCol="0">
            <a:spAutoFit/>
          </a:bodyPr>
          <a:lstStyle>
            <a:defPPr>
              <a:defRPr kern="1200"/>
            </a:defPPr>
          </a:lstStyle>
          <a:p>
            <a:r>
              <a:rPr lang="en-US" sz="6000" b="1" dirty="0">
                <a:latin typeface="Poppins" panose="00000500000000000000" pitchFamily="2" charset="0"/>
                <a:cs typeface="Poppins" panose="00000500000000000000" pitchFamily="2" charset="0"/>
              </a:rPr>
              <a:t>BUSINESS MODEL</a:t>
            </a:r>
          </a:p>
        </p:txBody>
      </p:sp>
      <p:sp>
        <p:nvSpPr>
          <p:cNvPr id="8" name="TextBox 7">
            <a:extLst>
              <a:ext uri="{FF2B5EF4-FFF2-40B4-BE49-F238E27FC236}">
                <a16:creationId xmlns:a16="http://schemas.microsoft.com/office/drawing/2014/main" id="{1281ACE3-B6E0-4857-6118-A30EA9CE037B}"/>
              </a:ext>
            </a:extLst>
          </p:cNvPr>
          <p:cNvSpPr txBox="1"/>
          <p:nvPr/>
        </p:nvSpPr>
        <p:spPr>
          <a:xfrm>
            <a:off x="29936281" y="17572977"/>
            <a:ext cx="11018341" cy="6001643"/>
          </a:xfrm>
          <a:prstGeom prst="rect">
            <a:avLst/>
          </a:prstGeom>
          <a:noFill/>
        </p:spPr>
        <p:txBody>
          <a:bodyPr wrap="square" rtlCol="0">
            <a:spAutoFit/>
          </a:bodyPr>
          <a:lstStyle>
            <a:defPPr>
              <a:defRPr kern="1200"/>
            </a:defPPr>
          </a:lstStyle>
          <a:p>
            <a:pPr algn="just"/>
            <a:r>
              <a:rPr lang="en-US" sz="3200" dirty="0">
                <a:latin typeface="Poppins" panose="00000500000000000000" pitchFamily="2" charset="0"/>
                <a:ea typeface="Open Sans" panose="020B0606030504020204" pitchFamily="34" charset="0"/>
                <a:cs typeface="Poppins" panose="00000500000000000000" pitchFamily="2" charset="0"/>
              </a:rPr>
              <a:t>Our innovative product has the potential to revolutionize the creative industry by providing a powerful tool for generating visually stunning content, catering to professionals in design, advertising, and marketing. Additionally, our solution can extend its impact to the education sector, empowering learners of all ages with a unique and engaging learning experience through the generative capabilities of our platform. By bridging the gap between creativity and education, we aim to inspire and cultivate the creative minds of tomorrow, making a lasting impact in the field of education.</a:t>
            </a:r>
          </a:p>
        </p:txBody>
      </p:sp>
      <p:grpSp>
        <p:nvGrpSpPr>
          <p:cNvPr id="28" name="Group 27">
            <a:extLst>
              <a:ext uri="{FF2B5EF4-FFF2-40B4-BE49-F238E27FC236}">
                <a16:creationId xmlns:a16="http://schemas.microsoft.com/office/drawing/2014/main" id="{DEECBEE2-8FFD-66AE-8FCF-DE2E801C9ABE}"/>
              </a:ext>
            </a:extLst>
          </p:cNvPr>
          <p:cNvGrpSpPr/>
          <p:nvPr/>
        </p:nvGrpSpPr>
        <p:grpSpPr>
          <a:xfrm>
            <a:off x="23219014" y="17829224"/>
            <a:ext cx="5802673" cy="10033782"/>
            <a:chOff x="22266613" y="17768870"/>
            <a:chExt cx="5223703" cy="7975945"/>
          </a:xfrm>
        </p:grpSpPr>
        <p:pic>
          <p:nvPicPr>
            <p:cNvPr id="10" name="Picture 9">
              <a:extLst>
                <a:ext uri="{FF2B5EF4-FFF2-40B4-BE49-F238E27FC236}">
                  <a16:creationId xmlns:a16="http://schemas.microsoft.com/office/drawing/2014/main" id="{F489B10C-2C7A-60AC-51CE-4B7E62D8E0A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266613" y="17768870"/>
              <a:ext cx="1590938" cy="7954698"/>
            </a:xfrm>
            <a:prstGeom prst="rect">
              <a:avLst/>
            </a:prstGeom>
          </p:spPr>
        </p:pic>
        <p:pic>
          <p:nvPicPr>
            <p:cNvPr id="15" name="Picture 14">
              <a:extLst>
                <a:ext uri="{FF2B5EF4-FFF2-40B4-BE49-F238E27FC236}">
                  <a16:creationId xmlns:a16="http://schemas.microsoft.com/office/drawing/2014/main" id="{C1864777-6DAB-079D-C1DF-CB6F0978452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073067" y="17790114"/>
              <a:ext cx="1590938" cy="7954701"/>
            </a:xfrm>
            <a:prstGeom prst="rect">
              <a:avLst/>
            </a:prstGeom>
          </p:spPr>
        </p:pic>
        <p:pic>
          <p:nvPicPr>
            <p:cNvPr id="23" name="Picture 22">
              <a:extLst>
                <a:ext uri="{FF2B5EF4-FFF2-40B4-BE49-F238E27FC236}">
                  <a16:creationId xmlns:a16="http://schemas.microsoft.com/office/drawing/2014/main" id="{873991F0-926A-1B68-7E28-2282A13FB68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899378" y="17790114"/>
              <a:ext cx="1590938" cy="7954701"/>
            </a:xfrm>
            <a:prstGeom prst="rect">
              <a:avLst/>
            </a:prstGeom>
          </p:spPr>
        </p:pic>
      </p:grpSp>
      <p:sp>
        <p:nvSpPr>
          <p:cNvPr id="26" name="TextBox 25">
            <a:extLst>
              <a:ext uri="{FF2B5EF4-FFF2-40B4-BE49-F238E27FC236}">
                <a16:creationId xmlns:a16="http://schemas.microsoft.com/office/drawing/2014/main" id="{6137CCAB-8004-62C3-E63A-4D454C231C8A}"/>
              </a:ext>
            </a:extLst>
          </p:cNvPr>
          <p:cNvSpPr txBox="1"/>
          <p:nvPr/>
        </p:nvSpPr>
        <p:spPr>
          <a:xfrm>
            <a:off x="1932970" y="25014340"/>
            <a:ext cx="8830270" cy="1015663"/>
          </a:xfrm>
          <a:prstGeom prst="rect">
            <a:avLst/>
          </a:prstGeom>
          <a:noFill/>
        </p:spPr>
        <p:txBody>
          <a:bodyPr wrap="square" rtlCol="0">
            <a:spAutoFit/>
          </a:bodyPr>
          <a:lstStyle>
            <a:defPPr>
              <a:defRPr kern="1200"/>
            </a:defPPr>
          </a:lstStyle>
          <a:p>
            <a:r>
              <a:rPr lang="en-US" sz="6000" b="1" dirty="0">
                <a:latin typeface="Poppins" panose="00000500000000000000" pitchFamily="2" charset="0"/>
                <a:cs typeface="Poppins" panose="00000500000000000000" pitchFamily="2" charset="0"/>
              </a:rPr>
              <a:t>NOVELTY</a:t>
            </a:r>
          </a:p>
        </p:txBody>
      </p:sp>
      <p:sp>
        <p:nvSpPr>
          <p:cNvPr id="27" name="TextBox 26">
            <a:extLst>
              <a:ext uri="{FF2B5EF4-FFF2-40B4-BE49-F238E27FC236}">
                <a16:creationId xmlns:a16="http://schemas.microsoft.com/office/drawing/2014/main" id="{A68D4448-E3B0-49A2-8BF0-AA2B18C256E7}"/>
              </a:ext>
            </a:extLst>
          </p:cNvPr>
          <p:cNvSpPr txBox="1"/>
          <p:nvPr/>
        </p:nvSpPr>
        <p:spPr>
          <a:xfrm>
            <a:off x="1937544" y="25999976"/>
            <a:ext cx="12426654" cy="3539430"/>
          </a:xfrm>
          <a:prstGeom prst="rect">
            <a:avLst/>
          </a:prstGeom>
          <a:noFill/>
        </p:spPr>
        <p:txBody>
          <a:bodyPr wrap="square" rtlCol="0">
            <a:spAutoFit/>
          </a:bodyPr>
          <a:lstStyle>
            <a:defPPr>
              <a:defRPr kern="1200"/>
            </a:defPPr>
          </a:lstStyle>
          <a:p>
            <a:pPr algn="just"/>
            <a:r>
              <a:rPr lang="en-US" sz="3200" dirty="0">
                <a:latin typeface="Poppins" panose="00000500000000000000" pitchFamily="2" charset="0"/>
                <a:ea typeface="Open Sans" panose="020B0606030504020204" pitchFamily="34" charset="0"/>
                <a:cs typeface="Poppins" panose="00000500000000000000" pitchFamily="2" charset="0"/>
              </a:rPr>
              <a:t>Our project offers a unique and cutting-edge solution that unlocks the power of label-conditioned image generation, revolutionizing visual content creation. By providing precise control and unleashing creativity, our platform empowers users to effortlessly craft captivating and customized visuals, setting them apart from the crowd and enabling them to leave a lasting impression.</a:t>
            </a:r>
          </a:p>
        </p:txBody>
      </p:sp>
      <p:sp>
        <p:nvSpPr>
          <p:cNvPr id="38" name="Rectangle 37">
            <a:extLst>
              <a:ext uri="{FF2B5EF4-FFF2-40B4-BE49-F238E27FC236}">
                <a16:creationId xmlns:a16="http://schemas.microsoft.com/office/drawing/2014/main" id="{87CBD85E-3427-D7F4-46A4-4F3713D4150A}"/>
              </a:ext>
            </a:extLst>
          </p:cNvPr>
          <p:cNvSpPr/>
          <p:nvPr/>
        </p:nvSpPr>
        <p:spPr>
          <a:xfrm>
            <a:off x="1532036" y="16009972"/>
            <a:ext cx="13197114" cy="8424034"/>
          </a:xfrm>
          <a:prstGeom prst="rect">
            <a:avLst/>
          </a:prstGeom>
          <a:noFill/>
          <a:ln w="762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latin typeface="+mj-lt"/>
            </a:endParaRPr>
          </a:p>
        </p:txBody>
      </p:sp>
      <p:sp>
        <p:nvSpPr>
          <p:cNvPr id="39" name="Rectangle 38">
            <a:extLst>
              <a:ext uri="{FF2B5EF4-FFF2-40B4-BE49-F238E27FC236}">
                <a16:creationId xmlns:a16="http://schemas.microsoft.com/office/drawing/2014/main" id="{8824F42F-CD3F-08F7-47E0-D4704D1B55DD}"/>
              </a:ext>
            </a:extLst>
          </p:cNvPr>
          <p:cNvSpPr/>
          <p:nvPr/>
        </p:nvSpPr>
        <p:spPr>
          <a:xfrm>
            <a:off x="1532036" y="24819130"/>
            <a:ext cx="13197114" cy="4950522"/>
          </a:xfrm>
          <a:prstGeom prst="rect">
            <a:avLst/>
          </a:prstGeom>
          <a:noFill/>
          <a:ln w="762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latin typeface="+mj-lt"/>
            </a:endParaRPr>
          </a:p>
        </p:txBody>
      </p:sp>
      <p:sp>
        <p:nvSpPr>
          <p:cNvPr id="40" name="Rectangle 39">
            <a:extLst>
              <a:ext uri="{FF2B5EF4-FFF2-40B4-BE49-F238E27FC236}">
                <a16:creationId xmlns:a16="http://schemas.microsoft.com/office/drawing/2014/main" id="{E3998CD0-7D10-8195-CAE6-A91A7A783F9A}"/>
              </a:ext>
            </a:extLst>
          </p:cNvPr>
          <p:cNvSpPr/>
          <p:nvPr/>
        </p:nvSpPr>
        <p:spPr>
          <a:xfrm>
            <a:off x="15013287" y="7441795"/>
            <a:ext cx="26258440" cy="8186381"/>
          </a:xfrm>
          <a:prstGeom prst="rect">
            <a:avLst/>
          </a:prstGeom>
          <a:noFill/>
          <a:ln w="762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latin typeface="+mj-lt"/>
            </a:endParaRPr>
          </a:p>
        </p:txBody>
      </p:sp>
      <p:sp>
        <p:nvSpPr>
          <p:cNvPr id="43" name="Rectangle 42">
            <a:extLst>
              <a:ext uri="{FF2B5EF4-FFF2-40B4-BE49-F238E27FC236}">
                <a16:creationId xmlns:a16="http://schemas.microsoft.com/office/drawing/2014/main" id="{AA5A0635-B731-8C69-343D-9359CD163EEF}"/>
              </a:ext>
            </a:extLst>
          </p:cNvPr>
          <p:cNvSpPr/>
          <p:nvPr/>
        </p:nvSpPr>
        <p:spPr>
          <a:xfrm>
            <a:off x="15008832" y="16017560"/>
            <a:ext cx="14394049" cy="13752092"/>
          </a:xfrm>
          <a:prstGeom prst="rect">
            <a:avLst/>
          </a:prstGeom>
          <a:noFill/>
          <a:ln w="762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latin typeface="+mj-lt"/>
            </a:endParaRPr>
          </a:p>
        </p:txBody>
      </p:sp>
      <p:sp>
        <p:nvSpPr>
          <p:cNvPr id="44" name="Rectangle 43">
            <a:extLst>
              <a:ext uri="{FF2B5EF4-FFF2-40B4-BE49-F238E27FC236}">
                <a16:creationId xmlns:a16="http://schemas.microsoft.com/office/drawing/2014/main" id="{DDC6BCFD-0976-2CA3-B5D3-D2E599ADDBF2}"/>
              </a:ext>
            </a:extLst>
          </p:cNvPr>
          <p:cNvSpPr/>
          <p:nvPr/>
        </p:nvSpPr>
        <p:spPr>
          <a:xfrm>
            <a:off x="29712287" y="16017560"/>
            <a:ext cx="11589164" cy="7954702"/>
          </a:xfrm>
          <a:prstGeom prst="rect">
            <a:avLst/>
          </a:prstGeom>
          <a:noFill/>
          <a:ln w="762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latin typeface="+mj-lt"/>
            </a:endParaRPr>
          </a:p>
        </p:txBody>
      </p:sp>
      <p:sp>
        <p:nvSpPr>
          <p:cNvPr id="45" name="TextBox 44">
            <a:extLst>
              <a:ext uri="{FF2B5EF4-FFF2-40B4-BE49-F238E27FC236}">
                <a16:creationId xmlns:a16="http://schemas.microsoft.com/office/drawing/2014/main" id="{188FD0F1-9E31-5A3B-26A3-DB6FDAA33AC3}"/>
              </a:ext>
            </a:extLst>
          </p:cNvPr>
          <p:cNvSpPr txBox="1"/>
          <p:nvPr/>
        </p:nvSpPr>
        <p:spPr>
          <a:xfrm>
            <a:off x="29936281" y="24670562"/>
            <a:ext cx="8830270" cy="1015663"/>
          </a:xfrm>
          <a:prstGeom prst="rect">
            <a:avLst/>
          </a:prstGeom>
          <a:noFill/>
        </p:spPr>
        <p:txBody>
          <a:bodyPr wrap="square" rtlCol="0">
            <a:spAutoFit/>
          </a:bodyPr>
          <a:lstStyle>
            <a:defPPr>
              <a:defRPr kern="1200"/>
            </a:defPPr>
          </a:lstStyle>
          <a:p>
            <a:r>
              <a:rPr lang="en-US" sz="6000" b="1" dirty="0">
                <a:latin typeface="Poppins" panose="00000500000000000000" pitchFamily="2" charset="0"/>
                <a:cs typeface="Poppins" panose="00000500000000000000" pitchFamily="2" charset="0"/>
              </a:rPr>
              <a:t>CONCLUSION</a:t>
            </a:r>
          </a:p>
        </p:txBody>
      </p:sp>
      <p:sp>
        <p:nvSpPr>
          <p:cNvPr id="47" name="TextBox 46">
            <a:extLst>
              <a:ext uri="{FF2B5EF4-FFF2-40B4-BE49-F238E27FC236}">
                <a16:creationId xmlns:a16="http://schemas.microsoft.com/office/drawing/2014/main" id="{FD8F3866-0538-3A46-0A06-46CA49DF9F93}"/>
              </a:ext>
            </a:extLst>
          </p:cNvPr>
          <p:cNvSpPr txBox="1"/>
          <p:nvPr/>
        </p:nvSpPr>
        <p:spPr>
          <a:xfrm>
            <a:off x="29936281" y="25577006"/>
            <a:ext cx="11018341" cy="4031873"/>
          </a:xfrm>
          <a:prstGeom prst="rect">
            <a:avLst/>
          </a:prstGeom>
          <a:noFill/>
        </p:spPr>
        <p:txBody>
          <a:bodyPr wrap="square" rtlCol="0">
            <a:spAutoFit/>
          </a:bodyPr>
          <a:lstStyle>
            <a:defPPr>
              <a:defRPr kern="1200"/>
            </a:defPPr>
          </a:lstStyle>
          <a:p>
            <a:pPr algn="just"/>
            <a:r>
              <a:rPr lang="en-US" sz="3200" dirty="0">
                <a:latin typeface="Poppins" panose="00000500000000000000" pitchFamily="2" charset="0"/>
                <a:ea typeface="Open Sans" panose="020B0606030504020204" pitchFamily="34" charset="0"/>
                <a:cs typeface="Poppins" panose="00000500000000000000" pitchFamily="2" charset="0"/>
              </a:rPr>
              <a:t>The project has successfully demonstrated the potential of label conditioned image generation using diffusion models. We have achieved promising results with the </a:t>
            </a:r>
            <a:r>
              <a:rPr lang="en-US" sz="3200" dirty="0" err="1">
                <a:latin typeface="Poppins" panose="00000500000000000000" pitchFamily="2" charset="0"/>
                <a:ea typeface="Open Sans" panose="020B0606030504020204" pitchFamily="34" charset="0"/>
                <a:cs typeface="Poppins" panose="00000500000000000000" pitchFamily="2" charset="0"/>
              </a:rPr>
              <a:t>Mnist</a:t>
            </a:r>
            <a:r>
              <a:rPr lang="en-US" sz="3200" dirty="0">
                <a:latin typeface="Poppins" panose="00000500000000000000" pitchFamily="2" charset="0"/>
                <a:ea typeface="Open Sans" panose="020B0606030504020204" pitchFamily="34" charset="0"/>
                <a:cs typeface="Poppins" panose="00000500000000000000" pitchFamily="2" charset="0"/>
              </a:rPr>
              <a:t> and Fashion </a:t>
            </a:r>
            <a:r>
              <a:rPr lang="en-US" sz="3200" dirty="0" err="1">
                <a:latin typeface="Poppins" panose="00000500000000000000" pitchFamily="2" charset="0"/>
                <a:ea typeface="Open Sans" panose="020B0606030504020204" pitchFamily="34" charset="0"/>
                <a:cs typeface="Poppins" panose="00000500000000000000" pitchFamily="2" charset="0"/>
              </a:rPr>
              <a:t>Mnist</a:t>
            </a:r>
            <a:r>
              <a:rPr lang="en-US" sz="3200" dirty="0">
                <a:latin typeface="Poppins" panose="00000500000000000000" pitchFamily="2" charset="0"/>
                <a:ea typeface="Open Sans" panose="020B0606030504020204" pitchFamily="34" charset="0"/>
                <a:cs typeface="Poppins" panose="00000500000000000000" pitchFamily="2" charset="0"/>
              </a:rPr>
              <a:t> datasets, and our future work aims to expand our research to larger and more complex datasets, exploring novel conditioning approaches to further enhance the quality and diversity of generated images.</a:t>
            </a:r>
          </a:p>
        </p:txBody>
      </p:sp>
      <p:sp>
        <p:nvSpPr>
          <p:cNvPr id="49" name="Rectangle 48">
            <a:extLst>
              <a:ext uri="{FF2B5EF4-FFF2-40B4-BE49-F238E27FC236}">
                <a16:creationId xmlns:a16="http://schemas.microsoft.com/office/drawing/2014/main" id="{EC164EA1-B1B4-7970-CAAC-E262F412EA57}"/>
              </a:ext>
            </a:extLst>
          </p:cNvPr>
          <p:cNvSpPr/>
          <p:nvPr/>
        </p:nvSpPr>
        <p:spPr>
          <a:xfrm>
            <a:off x="29712287" y="24361645"/>
            <a:ext cx="11589164" cy="5408007"/>
          </a:xfrm>
          <a:prstGeom prst="rect">
            <a:avLst/>
          </a:prstGeom>
          <a:noFill/>
          <a:ln w="76200">
            <a:solidFill>
              <a:srgbClr val="2F55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8829">
              <a:latin typeface="+mj-lt"/>
            </a:endParaRPr>
          </a:p>
        </p:txBody>
      </p:sp>
      <p:sp>
        <p:nvSpPr>
          <p:cNvPr id="62" name="TextBox 61">
            <a:extLst>
              <a:ext uri="{FF2B5EF4-FFF2-40B4-BE49-F238E27FC236}">
                <a16:creationId xmlns:a16="http://schemas.microsoft.com/office/drawing/2014/main" id="{F93B4187-1F8C-EE40-DFE7-36E811BED694}"/>
              </a:ext>
            </a:extLst>
          </p:cNvPr>
          <p:cNvSpPr txBox="1"/>
          <p:nvPr/>
        </p:nvSpPr>
        <p:spPr>
          <a:xfrm>
            <a:off x="23128378" y="28204824"/>
            <a:ext cx="5961888" cy="584775"/>
          </a:xfrm>
          <a:prstGeom prst="rect">
            <a:avLst/>
          </a:prstGeom>
          <a:noFill/>
        </p:spPr>
        <p:txBody>
          <a:bodyPr wrap="none" rtlCol="0">
            <a:spAutoFit/>
          </a:bodyPr>
          <a:lstStyle/>
          <a:p>
            <a:r>
              <a:rPr lang="en-US" sz="3200" dirty="0">
                <a:latin typeface="Poppins" panose="00000500000000000000" pitchFamily="2" charset="0"/>
                <a:cs typeface="Poppins" panose="00000500000000000000" pitchFamily="2" charset="0"/>
              </a:rPr>
              <a:t>Fig. Generated flower image</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persuadingsapphire|08-202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5020</TotalTime>
  <Words>580</Words>
  <Application>Microsoft Office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Times New Roman</vt:lpstr>
      <vt:lpstr>Calibri Light</vt:lpstr>
      <vt:lpstr>Poppins</vt:lpstr>
      <vt:lpstr>Arial</vt:lpstr>
      <vt:lpstr>Calibri</vt:lpstr>
      <vt:lpstr>Office Theme</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to make a scientific poster</dc:title>
  <dc:subject>Free Poster Presentation Example</dc:subject>
  <dc:creator>Graphicsland/MakeSigns.com</dc:creator>
  <cp:keywords>scientific, research, template, custom, poster, presentation, symposium, printing, PowerPoint, create, design, example, sample, download</cp:keywords>
  <dc:description>This is a free template from MakeSigns.com to help you create the perfect scientific poster.</dc:description>
  <cp:lastModifiedBy>Tawsif Mahmud</cp:lastModifiedBy>
  <cp:revision>309</cp:revision>
  <cp:lastPrinted>2006-11-15T16:04:57Z</cp:lastPrinted>
  <dcterms:modified xsi:type="dcterms:W3CDTF">2023-06-06T16:47:25Z</dcterms:modified>
  <cp:category>templates for scientific poster</cp:category>
</cp:coreProperties>
</file>

<file path=docProps/thumbnail.jpeg>
</file>